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8312" autoAdjust="0"/>
  </p:normalViewPr>
  <p:slideViewPr>
    <p:cSldViewPr>
      <p:cViewPr varScale="1">
        <p:scale>
          <a:sx n="62" d="100"/>
          <a:sy n="62" d="100"/>
        </p:scale>
        <p:origin x="-159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C80B2-F712-4C34-964B-D650BAD45C39}" type="datetimeFigureOut">
              <a:rPr lang="zh-CN" altLang="en-US" smtClean="0"/>
              <a:t>2014/5/12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8A0CFC-1FEF-422C-B34A-A6090DB0339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Vertical distribution,</a:t>
            </a:r>
            <a:r>
              <a:rPr lang="en-US" altLang="zh-CN" baseline="0" dirty="0" smtClean="0"/>
              <a:t> which is usually poorly modeled, also plays important roles in defining lifetime and MAC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8A0CFC-1FEF-422C-B34A-A6090DB0339B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Insufficient scientific knowledge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Best estimate:  non-linear response to emission and burden, scaling</a:t>
            </a:r>
          </a:p>
          <a:p>
            <a:r>
              <a:rPr lang="en-US" altLang="zh-CN" dirty="0" smtClean="0"/>
              <a:t>modeled forcing to the new emission rates or forcing is used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Uncertainty:  model diversity rather than true uncertainty  propagation due to lack of understanding for accurate internal mechanism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8A0CFC-1FEF-422C-B34A-A6090DB0339B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06898-4085-45CA-8E4D-B6347EA95CD1}" type="datetimeFigureOut">
              <a:rPr lang="zh-CN" altLang="en-US" smtClean="0"/>
              <a:t>2014/5/11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DDC8-51F2-45A2-B475-6BFAEA5797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06898-4085-45CA-8E4D-B6347EA95CD1}" type="datetimeFigureOut">
              <a:rPr lang="zh-CN" altLang="en-US" smtClean="0"/>
              <a:t>2014/5/11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DDC8-51F2-45A2-B475-6BFAEA5797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06898-4085-45CA-8E4D-B6347EA95CD1}" type="datetimeFigureOut">
              <a:rPr lang="zh-CN" altLang="en-US" smtClean="0"/>
              <a:t>2014/5/11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DDC8-51F2-45A2-B475-6BFAEA5797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06898-4085-45CA-8E4D-B6347EA95CD1}" type="datetimeFigureOut">
              <a:rPr lang="zh-CN" altLang="en-US" smtClean="0"/>
              <a:t>2014/5/11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DDC8-51F2-45A2-B475-6BFAEA5797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06898-4085-45CA-8E4D-B6347EA95CD1}" type="datetimeFigureOut">
              <a:rPr lang="zh-CN" altLang="en-US" smtClean="0"/>
              <a:t>2014/5/11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DDC8-51F2-45A2-B475-6BFAEA5797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06898-4085-45CA-8E4D-B6347EA95CD1}" type="datetimeFigureOut">
              <a:rPr lang="zh-CN" altLang="en-US" smtClean="0"/>
              <a:t>2014/5/11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DDC8-51F2-45A2-B475-6BFAEA5797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06898-4085-45CA-8E4D-B6347EA95CD1}" type="datetimeFigureOut">
              <a:rPr lang="zh-CN" altLang="en-US" smtClean="0"/>
              <a:t>2014/5/11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DDC8-51F2-45A2-B475-6BFAEA5797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06898-4085-45CA-8E4D-B6347EA95CD1}" type="datetimeFigureOut">
              <a:rPr lang="zh-CN" altLang="en-US" smtClean="0"/>
              <a:t>2014/5/11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DDC8-51F2-45A2-B475-6BFAEA5797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06898-4085-45CA-8E4D-B6347EA95CD1}" type="datetimeFigureOut">
              <a:rPr lang="zh-CN" altLang="en-US" smtClean="0"/>
              <a:t>2014/5/11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DDC8-51F2-45A2-B475-6BFAEA5797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06898-4085-45CA-8E4D-B6347EA95CD1}" type="datetimeFigureOut">
              <a:rPr lang="zh-CN" altLang="en-US" smtClean="0"/>
              <a:t>2014/5/11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DDC8-51F2-45A2-B475-6BFAEA5797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06898-4085-45CA-8E4D-B6347EA95CD1}" type="datetimeFigureOut">
              <a:rPr lang="zh-CN" altLang="en-US" smtClean="0"/>
              <a:t>2014/5/11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DDC8-51F2-45A2-B475-6BFAEA5797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06898-4085-45CA-8E4D-B6347EA95CD1}" type="datetimeFigureOut">
              <a:rPr lang="zh-CN" altLang="en-US" smtClean="0"/>
              <a:t>2014/5/11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2DDC8-51F2-45A2-B475-6BFAEA5797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校徽（小）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00392" y="44549"/>
            <a:ext cx="8001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I:\Bounding the role of black carbon in the climate system.bm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1071546"/>
            <a:ext cx="8501122" cy="46434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1472" y="1071546"/>
            <a:ext cx="807249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latin typeface="Times New Roman" pitchFamily="18" charset="0"/>
              </a:rPr>
              <a:t>Direct </a:t>
            </a:r>
            <a:r>
              <a:rPr lang="en-US" altLang="zh-CN" sz="2000" dirty="0" err="1" smtClean="0">
                <a:latin typeface="Times New Roman" pitchFamily="18" charset="0"/>
              </a:rPr>
              <a:t>Radiative</a:t>
            </a:r>
            <a:r>
              <a:rPr lang="en-US" altLang="zh-CN" sz="2000" dirty="0" smtClean="0">
                <a:latin typeface="Times New Roman" pitchFamily="18" charset="0"/>
              </a:rPr>
              <a:t> forcing</a:t>
            </a:r>
          </a:p>
          <a:p>
            <a:r>
              <a:rPr lang="en-US" altLang="zh-CN" sz="2000" dirty="0" smtClean="0">
                <a:latin typeface="Times New Roman" pitchFamily="18" charset="0"/>
              </a:rPr>
              <a:t>BC-RDF=E ×L ×MAC</a:t>
            </a:r>
            <a:r>
              <a:rPr lang="en-US" altLang="zh-CN" sz="2000" baseline="-25000" dirty="0" smtClean="0">
                <a:latin typeface="Times New Roman" pitchFamily="18" charset="0"/>
              </a:rPr>
              <a:t>BC</a:t>
            </a:r>
            <a:r>
              <a:rPr lang="en-US" altLang="zh-CN" sz="2000" dirty="0" smtClean="0">
                <a:latin typeface="Times New Roman" pitchFamily="18" charset="0"/>
              </a:rPr>
              <a:t> ×AFE</a:t>
            </a:r>
          </a:p>
          <a:p>
            <a:endParaRPr lang="en-US" altLang="zh-CN" sz="2000" dirty="0">
              <a:latin typeface="Times New Roman" pitchFamily="18" charset="0"/>
            </a:endParaRPr>
          </a:p>
          <a:p>
            <a:endParaRPr lang="en-US" altLang="zh-CN" sz="2000" dirty="0" smtClean="0">
              <a:latin typeface="Times New Roman" pitchFamily="18" charset="0"/>
            </a:endParaRPr>
          </a:p>
          <a:p>
            <a:endParaRPr lang="en-US" altLang="zh-CN" sz="2000" dirty="0">
              <a:latin typeface="Times New Roman" pitchFamily="18" charset="0"/>
            </a:endParaRPr>
          </a:p>
          <a:p>
            <a:endParaRPr lang="en-US" altLang="zh-CN" sz="2000" dirty="0" smtClean="0">
              <a:latin typeface="Times New Roman" pitchFamily="18" charset="0"/>
            </a:endParaRPr>
          </a:p>
          <a:p>
            <a:endParaRPr lang="en-US" altLang="zh-CN" sz="2000" dirty="0">
              <a:latin typeface="Times New Roman" pitchFamily="18" charset="0"/>
            </a:endParaRPr>
          </a:p>
          <a:p>
            <a:r>
              <a:rPr lang="en-US" altLang="zh-CN" sz="2000" dirty="0" smtClean="0">
                <a:latin typeface="Times New Roman" pitchFamily="18" charset="0"/>
              </a:rPr>
              <a:t>Black-carbon cloud effects:</a:t>
            </a:r>
            <a:endParaRPr lang="zh-CN" altLang="en-US" sz="2000" dirty="0">
              <a:latin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29058" y="2643182"/>
            <a:ext cx="37147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latin typeface="Times New Roman" pitchFamily="18" charset="0"/>
              </a:rPr>
              <a:t>semi-direct effect</a:t>
            </a:r>
          </a:p>
          <a:p>
            <a:endParaRPr lang="en-US" altLang="zh-CN" sz="2000" dirty="0">
              <a:latin typeface="Times New Roman" pitchFamily="18" charset="0"/>
            </a:endParaRPr>
          </a:p>
          <a:p>
            <a:endParaRPr lang="en-US" altLang="zh-CN" sz="2000" dirty="0" smtClean="0">
              <a:latin typeface="Times New Roman" pitchFamily="18" charset="0"/>
            </a:endParaRPr>
          </a:p>
          <a:p>
            <a:r>
              <a:rPr lang="en-US" altLang="zh-CN" sz="2000" dirty="0" smtClean="0">
                <a:latin typeface="Times New Roman" pitchFamily="18" charset="0"/>
              </a:rPr>
              <a:t>indirect effects</a:t>
            </a:r>
            <a:endParaRPr lang="zh-CN" altLang="en-US" sz="2000" dirty="0">
              <a:latin typeface="Times New Roman" pitchFamily="18" charset="0"/>
            </a:endParaRPr>
          </a:p>
        </p:txBody>
      </p:sp>
      <p:sp>
        <p:nvSpPr>
          <p:cNvPr id="10" name="左大括号 9"/>
          <p:cNvSpPr/>
          <p:nvPr/>
        </p:nvSpPr>
        <p:spPr>
          <a:xfrm>
            <a:off x="3643306" y="2857496"/>
            <a:ext cx="142876" cy="928694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71604" y="642918"/>
            <a:ext cx="5715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Times New Roman" pitchFamily="18" charset="0"/>
              </a:rPr>
              <a:t>Factors ——interconnected,  even negatively related</a:t>
            </a:r>
            <a:endParaRPr lang="zh-CN" altLang="en-US" dirty="0">
              <a:latin typeface="Times New Roman" pitchFamily="18" charset="0"/>
            </a:endParaRPr>
          </a:p>
        </p:txBody>
      </p:sp>
      <p:sp>
        <p:nvSpPr>
          <p:cNvPr id="5" name="下箭头 4"/>
          <p:cNvSpPr/>
          <p:nvPr/>
        </p:nvSpPr>
        <p:spPr>
          <a:xfrm>
            <a:off x="4429124" y="1071546"/>
            <a:ext cx="285752" cy="785818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5984" y="5072074"/>
            <a:ext cx="47149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Times New Roman" pitchFamily="18" charset="0"/>
              </a:rPr>
              <a:t>Narrow down real RF variation:</a:t>
            </a:r>
          </a:p>
          <a:p>
            <a:r>
              <a:rPr lang="en-US" altLang="zh-CN" dirty="0" smtClean="0">
                <a:latin typeface="Times New Roman" pitchFamily="18" charset="0"/>
              </a:rPr>
              <a:t> smaller than the product of diversity estimated by multiplying the minima and maxima of the four factors</a:t>
            </a:r>
            <a:endParaRPr lang="zh-CN" altLang="en-US" dirty="0">
              <a:latin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28926" y="1928802"/>
            <a:ext cx="35719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Times New Roman" pitchFamily="18" charset="0"/>
              </a:rPr>
              <a:t>BC-DRF=BC-AAOD ×AFE</a:t>
            </a:r>
          </a:p>
          <a:p>
            <a:r>
              <a:rPr lang="en-US" altLang="zh-CN" dirty="0" smtClean="0">
                <a:latin typeface="Times New Roman" pitchFamily="18" charset="0"/>
              </a:rPr>
              <a:t>(BC-AAOD=E ×L ×MAC</a:t>
            </a:r>
            <a:r>
              <a:rPr lang="en-US" altLang="zh-CN" baseline="-25000" dirty="0" smtClean="0">
                <a:latin typeface="Times New Roman" pitchFamily="18" charset="0"/>
              </a:rPr>
              <a:t>BC</a:t>
            </a:r>
            <a:r>
              <a:rPr lang="en-US" altLang="zh-CN" dirty="0" smtClean="0">
                <a:latin typeface="Times New Roman" pitchFamily="18" charset="0"/>
              </a:rPr>
              <a:t> )</a:t>
            </a:r>
          </a:p>
          <a:p>
            <a:endParaRPr lang="zh-CN" altLang="en-US" dirty="0">
              <a:latin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5984" y="3357562"/>
            <a:ext cx="45720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Times New Roman" pitchFamily="18" charset="0"/>
              </a:rPr>
              <a:t>Observation of BC-AAOD is used as </a:t>
            </a:r>
            <a:r>
              <a:rPr lang="en-US" altLang="zh-CN" dirty="0" smtClean="0">
                <a:latin typeface="Times New Roman" pitchFamily="18" charset="0"/>
              </a:rPr>
              <a:t>constraints to correct modeled atmospheric abundance</a:t>
            </a:r>
            <a:endParaRPr lang="zh-CN" altLang="en-US" dirty="0" smtClean="0">
              <a:latin typeface="Times New Roman" pitchFamily="18" charset="0"/>
            </a:endParaRPr>
          </a:p>
          <a:p>
            <a:r>
              <a:rPr lang="en-US" altLang="zh-CN" dirty="0" smtClean="0">
                <a:latin typeface="Times New Roman" pitchFamily="18" charset="0"/>
              </a:rPr>
              <a:t>   </a:t>
            </a:r>
            <a:endParaRPr lang="zh-CN" altLang="en-US" dirty="0">
              <a:latin typeface="Times New Roman" pitchFamily="18" charset="0"/>
            </a:endParaRPr>
          </a:p>
        </p:txBody>
      </p:sp>
      <p:sp>
        <p:nvSpPr>
          <p:cNvPr id="10" name="下箭头 9"/>
          <p:cNvSpPr/>
          <p:nvPr/>
        </p:nvSpPr>
        <p:spPr>
          <a:xfrm>
            <a:off x="4429124" y="2571744"/>
            <a:ext cx="285752" cy="785818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itchFamily="18" charset="0"/>
            </a:endParaRPr>
          </a:p>
        </p:txBody>
      </p:sp>
      <p:sp>
        <p:nvSpPr>
          <p:cNvPr id="11" name="下箭头 10"/>
          <p:cNvSpPr/>
          <p:nvPr/>
        </p:nvSpPr>
        <p:spPr>
          <a:xfrm>
            <a:off x="4429124" y="4143380"/>
            <a:ext cx="285752" cy="785818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135</Words>
  <Application>Microsoft Office PowerPoint</Application>
  <PresentationFormat>全屏显示(4:3)</PresentationFormat>
  <Paragraphs>28</Paragraphs>
  <Slides>3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幻灯片 1</vt:lpstr>
      <vt:lpstr>幻灯片 2</vt:lpstr>
      <vt:lpstr>幻灯片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cheng</dc:creator>
  <cp:lastModifiedBy>cheng</cp:lastModifiedBy>
  <cp:revision>14</cp:revision>
  <dcterms:created xsi:type="dcterms:W3CDTF">2014-05-11T15:37:08Z</dcterms:created>
  <dcterms:modified xsi:type="dcterms:W3CDTF">2014-05-11T22:56:31Z</dcterms:modified>
</cp:coreProperties>
</file>