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7.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ags/tag8.xml" ContentType="application/vnd.openxmlformats-officedocument.presentationml.tags+xml"/>
  <Override PartName="/ppt/notesSlides/notesSlide11.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ags/tag9.xml" ContentType="application/vnd.openxmlformats-officedocument.presentationml.tags+xml"/>
  <Override PartName="/ppt/notesSlides/notesSlide12.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ags/tag10.xml" ContentType="application/vnd.openxmlformats-officedocument.presentationml.tags+xml"/>
  <Override PartName="/ppt/notesSlides/notesSlide13.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ags/tag12.xml" ContentType="application/vnd.openxmlformats-officedocument.presentationml.tags+xml"/>
  <Override PartName="/ppt/notesSlides/notesSlide16.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ags/tag13.xml" ContentType="application/vnd.openxmlformats-officedocument.presentationml.tags+xml"/>
  <Override PartName="/ppt/notesSlides/notesSlide17.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21"/>
  </p:notesMasterIdLst>
  <p:handoutMasterIdLst>
    <p:handoutMasterId r:id="rId22"/>
  </p:handoutMasterIdLst>
  <p:sldIdLst>
    <p:sldId id="256" r:id="rId2"/>
    <p:sldId id="269" r:id="rId3"/>
    <p:sldId id="258" r:id="rId4"/>
    <p:sldId id="270" r:id="rId5"/>
    <p:sldId id="267" r:id="rId6"/>
    <p:sldId id="262" r:id="rId7"/>
    <p:sldId id="265" r:id="rId8"/>
    <p:sldId id="266" r:id="rId9"/>
    <p:sldId id="271" r:id="rId10"/>
    <p:sldId id="268" r:id="rId11"/>
    <p:sldId id="272" r:id="rId12"/>
    <p:sldId id="273" r:id="rId13"/>
    <p:sldId id="280" r:id="rId14"/>
    <p:sldId id="274" r:id="rId15"/>
    <p:sldId id="277" r:id="rId16"/>
    <p:sldId id="278" r:id="rId17"/>
    <p:sldId id="275" r:id="rId18"/>
    <p:sldId id="276"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24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6" autoAdjust="0"/>
    <p:restoredTop sz="83172" autoAdjust="0"/>
  </p:normalViewPr>
  <p:slideViewPr>
    <p:cSldViewPr snapToGrid="0" snapToObjects="1">
      <p:cViewPr varScale="1">
        <p:scale>
          <a:sx n="70" d="100"/>
          <a:sy n="70" d="100"/>
        </p:scale>
        <p:origin x="1690" y="62"/>
      </p:cViewPr>
      <p:guideLst>
        <p:guide orient="horz" pos="2160"/>
        <p:guide pos="2880"/>
        <p:guide orient="horz" pos="2432"/>
      </p:guideLst>
    </p:cSldViewPr>
  </p:slideViewPr>
  <p:notesTextViewPr>
    <p:cViewPr>
      <p:scale>
        <a:sx n="100" d="100"/>
        <a:sy n="100" d="100"/>
      </p:scale>
      <p:origin x="0" y="0"/>
    </p:cViewPr>
  </p:notesTextViewPr>
  <p:notesViewPr>
    <p:cSldViewPr snapToGrid="0" snapToObjects="1">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a&#31185;&#30740;\Gini\result\&#20998;&#26512;-&#32047;&#31215;&#25490;&#259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a&#31185;&#30740;\Gini\result\&#20998;&#26512;-&#32047;&#31215;&#25490;&#25918;.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E:\a&#31185;&#30740;\Gini\result\&#20998;&#26512;1.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E:\a&#31185;&#30740;\Gini\result\&#20998;&#26512;-&#32047;&#31215;&#25490;&#25918;.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E:\a&#31185;&#30740;\Gini\result\&#20998;&#26512;-&#32047;&#31215;&#25490;&#25918;.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E:\a&#31185;&#30740;\Gini\result\&#20998;&#26512;-&#32047;&#31215;&#25490;&#25918;.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E:\a&#31185;&#30740;\Gini\result\0406-&#20154;&#21475;&#32047;&#35745;-&#20462;&#27491;&#20102;&#20154;&#21475;\result.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E:\a&#31185;&#30740;\Gini\result\0406-&#20154;&#21475;&#32047;&#35745;-&#20462;&#27491;&#20102;&#20154;&#21475;\result.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E:\a&#31185;&#30740;\Gini\result\&#20998;&#26512;.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E:\a&#31185;&#30740;\Gini\result\&#20998;&#26512;-&#32047;&#31215;&#25490;&#25918;.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E:\a&#31185;&#30740;\Gini\result\0406-&#38754;&#31215;&#32047;&#31215;\RESULT-LAND.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E:\a&#31185;&#30740;\Gini\result\03.09&#20998;&#24180;-&#20154;&#21475;\201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E:\a&#31185;&#30740;\Gini\result\03.09&#20998;&#24180;-&#20154;&#21475;\All.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E:\a&#31185;&#30740;\Gini\result\0406-&#20154;&#21475;&#32047;&#35745;-&#20462;&#27491;&#20102;&#20154;&#21475;\result.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E:\a&#31185;&#30740;\Gini\result\&#20998;&#2651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DISK_IMG:result:&#20998;&#26512;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E:\a&#31185;&#30740;\Gini\result\&#20998;&#26512;1.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E:\a&#31185;&#30740;\Gini\result\&#20998;&#26512;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E:\a&#31185;&#30740;\Gini\result\&#20998;&#26512;-&#36880;&#24180;&#25490;&#25918;.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oleObject" Target="DISK_IMG:result:&#20998;&#2651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DISK_IMG:result:&#20998;&#26512;-&#32047;&#31215;&#25490;&#259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Global</a:t>
            </a:r>
            <a:r>
              <a:rPr lang="en-US" altLang="zh-CN" baseline="0"/>
              <a:t> FF-CO2 emision &amp; growth rate</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'World CO2 emission'!$G$1</c:f>
              <c:strCache>
                <c:ptCount val="1"/>
                <c:pt idx="0">
                  <c:v>growth rate</c:v>
                </c:pt>
              </c:strCache>
            </c:strRef>
          </c:tx>
          <c:spPr>
            <a:ln w="28575" cap="rnd">
              <a:solidFill>
                <a:schemeClr val="accent2"/>
              </a:solidFill>
              <a:round/>
            </a:ln>
            <a:effectLst/>
          </c:spPr>
          <c:marker>
            <c:symbol val="none"/>
          </c:marker>
          <c:cat>
            <c:numRef>
              <c:f>'World CO2 emission'!$E$2:$E$62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'World CO2 emission'!$G$2:$G$62</c:f>
              <c:numCache>
                <c:formatCode>0.00%</c:formatCode>
                <c:ptCount val="61"/>
                <c:pt idx="1">
                  <c:v>7.5075315766439707E-2</c:v>
                </c:pt>
                <c:pt idx="2">
                  <c:v>1.3554468158123764E-2</c:v>
                </c:pt>
                <c:pt idx="3">
                  <c:v>2.7753421234831589E-2</c:v>
                </c:pt>
                <c:pt idx="4">
                  <c:v>2.0509292998258093E-2</c:v>
                </c:pt>
                <c:pt idx="5">
                  <c:v>9.5915900137257606E-2</c:v>
                </c:pt>
                <c:pt idx="6">
                  <c:v>6.392388637401307E-2</c:v>
                </c:pt>
                <c:pt idx="7">
                  <c:v>3.3230157904233719E-2</c:v>
                </c:pt>
                <c:pt idx="8">
                  <c:v>3.1928110237130221E-2</c:v>
                </c:pt>
                <c:pt idx="9">
                  <c:v>5.1982264853275499E-2</c:v>
                </c:pt>
                <c:pt idx="10">
                  <c:v>5.4476748709712135E-2</c:v>
                </c:pt>
                <c:pt idx="11">
                  <c:v>-4.855641646721274E-4</c:v>
                </c:pt>
                <c:pt idx="12">
                  <c:v>3.5269492755807361E-2</c:v>
                </c:pt>
                <c:pt idx="13">
                  <c:v>5.7029047106360531E-2</c:v>
                </c:pt>
                <c:pt idx="14">
                  <c:v>5.0775359528740599E-2</c:v>
                </c:pt>
                <c:pt idx="15">
                  <c:v>4.6938736413506876E-2</c:v>
                </c:pt>
                <c:pt idx="16">
                  <c:v>4.5502241693595853E-2</c:v>
                </c:pt>
                <c:pt idx="17">
                  <c:v>3.0453292976822074E-2</c:v>
                </c:pt>
                <c:pt idx="18">
                  <c:v>5.4646108775689962E-2</c:v>
                </c:pt>
                <c:pt idx="19">
                  <c:v>6.6950136789532405E-2</c:v>
                </c:pt>
                <c:pt idx="20">
                  <c:v>8.3466570913508314E-2</c:v>
                </c:pt>
                <c:pt idx="21">
                  <c:v>4.0287164421727507E-2</c:v>
                </c:pt>
                <c:pt idx="22">
                  <c:v>4.5473872610683322E-2</c:v>
                </c:pt>
                <c:pt idx="23">
                  <c:v>5.3135915545833322E-2</c:v>
                </c:pt>
                <c:pt idx="24">
                  <c:v>-2.0493208287819592E-3</c:v>
                </c:pt>
                <c:pt idx="25">
                  <c:v>1.2447953585620431E-3</c:v>
                </c:pt>
                <c:pt idx="26">
                  <c:v>5.3773300736359005E-2</c:v>
                </c:pt>
                <c:pt idx="27">
                  <c:v>2.9833769228951326E-2</c:v>
                </c:pt>
                <c:pt idx="28">
                  <c:v>3.7560693445270306E-2</c:v>
                </c:pt>
                <c:pt idx="29">
                  <c:v>2.6857952969414126E-2</c:v>
                </c:pt>
                <c:pt idx="30">
                  <c:v>-4.3428480121786711E-3</c:v>
                </c:pt>
                <c:pt idx="31">
                  <c:v>-2.5542770088330592E-2</c:v>
                </c:pt>
                <c:pt idx="32">
                  <c:v>-4.87776486550443E-3</c:v>
                </c:pt>
                <c:pt idx="33">
                  <c:v>1.0864993082905674E-2</c:v>
                </c:pt>
                <c:pt idx="34">
                  <c:v>2.9390902361876851E-2</c:v>
                </c:pt>
                <c:pt idx="35">
                  <c:v>3.638270005636688E-2</c:v>
                </c:pt>
                <c:pt idx="36">
                  <c:v>1.4050374635365665E-2</c:v>
                </c:pt>
                <c:pt idx="37">
                  <c:v>3.572759102632813E-2</c:v>
                </c:pt>
                <c:pt idx="38">
                  <c:v>3.7917728113884407E-2</c:v>
                </c:pt>
                <c:pt idx="39">
                  <c:v>1.4935839986773631E-2</c:v>
                </c:pt>
                <c:pt idx="40">
                  <c:v>-1.6542829688253328E-2</c:v>
                </c:pt>
                <c:pt idx="41">
                  <c:v>7.2315354057214017E-3</c:v>
                </c:pt>
                <c:pt idx="42">
                  <c:v>6.6495325864276526E-3</c:v>
                </c:pt>
                <c:pt idx="43">
                  <c:v>6.6356380605546404E-3</c:v>
                </c:pt>
                <c:pt idx="44">
                  <c:v>4.2101381392313768E-3</c:v>
                </c:pt>
                <c:pt idx="45">
                  <c:v>1.8002777074160183E-2</c:v>
                </c:pt>
                <c:pt idx="46">
                  <c:v>2.7867096660562352E-2</c:v>
                </c:pt>
                <c:pt idx="47">
                  <c:v>2.885676175894249E-3</c:v>
                </c:pt>
                <c:pt idx="48">
                  <c:v>-1.0888958159892867E-2</c:v>
                </c:pt>
                <c:pt idx="49">
                  <c:v>1.0214138108494461E-2</c:v>
                </c:pt>
                <c:pt idx="50">
                  <c:v>2.9270047374559818E-2</c:v>
                </c:pt>
                <c:pt idx="51">
                  <c:v>6.7651699275514468E-3</c:v>
                </c:pt>
                <c:pt idx="52">
                  <c:v>1.5440407337721385E-2</c:v>
                </c:pt>
                <c:pt idx="53">
                  <c:v>5.7111291935420923E-2</c:v>
                </c:pt>
                <c:pt idx="54">
                  <c:v>5.1913400563338076E-2</c:v>
                </c:pt>
                <c:pt idx="55">
                  <c:v>2.7597448173885267E-2</c:v>
                </c:pt>
                <c:pt idx="56">
                  <c:v>3.3260171657791035E-2</c:v>
                </c:pt>
                <c:pt idx="57">
                  <c:v>2.9226808921680589E-2</c:v>
                </c:pt>
                <c:pt idx="58">
                  <c:v>1.736680186681646E-2</c:v>
                </c:pt>
                <c:pt idx="59">
                  <c:v>-3.5139411690408E-3</c:v>
                </c:pt>
                <c:pt idx="60">
                  <c:v>4.5343944796460221E-2</c:v>
                </c:pt>
              </c:numCache>
            </c:numRef>
          </c:val>
          <c:smooth val="0"/>
        </c:ser>
        <c:dLbls>
          <c:showLegendKey val="0"/>
          <c:showVal val="0"/>
          <c:showCatName val="0"/>
          <c:showSerName val="0"/>
          <c:showPercent val="0"/>
          <c:showBubbleSize val="0"/>
        </c:dLbls>
        <c:marker val="1"/>
        <c:smooth val="0"/>
        <c:axId val="190129680"/>
        <c:axId val="190130240"/>
      </c:lineChart>
      <c:lineChart>
        <c:grouping val="standard"/>
        <c:varyColors val="0"/>
        <c:ser>
          <c:idx val="0"/>
          <c:order val="0"/>
          <c:tx>
            <c:strRef>
              <c:f>'World CO2 emission'!$F$1</c:f>
              <c:strCache>
                <c:ptCount val="1"/>
                <c:pt idx="0">
                  <c:v>Emission (Pg)</c:v>
                </c:pt>
              </c:strCache>
            </c:strRef>
          </c:tx>
          <c:spPr>
            <a:ln w="28575" cap="rnd">
              <a:solidFill>
                <a:schemeClr val="accent1"/>
              </a:solidFill>
              <a:round/>
            </a:ln>
            <a:effectLst/>
          </c:spPr>
          <c:marker>
            <c:symbol val="none"/>
          </c:marker>
          <c:cat>
            <c:numRef>
              <c:f>'World CO2 emission'!$E$2:$E$62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'World CO2 emission'!$F$2:$F$62</c:f>
              <c:numCache>
                <c:formatCode>0.0</c:formatCode>
                <c:ptCount val="61"/>
                <c:pt idx="0">
                  <c:v>5.764176</c:v>
                </c:pt>
                <c:pt idx="1">
                  <c:v>6.1969233333333333</c:v>
                </c:pt>
                <c:pt idx="2">
                  <c:v>6.2809193333333342</c:v>
                </c:pt>
                <c:pt idx="3">
                  <c:v>6.4552363333333318</c:v>
                </c:pt>
                <c:pt idx="4">
                  <c:v>6.5876286666666664</c:v>
                </c:pt>
                <c:pt idx="5">
                  <c:v>7.2194870000000018</c:v>
                </c:pt>
                <c:pt idx="6">
                  <c:v>7.6809846666666663</c:v>
                </c:pt>
                <c:pt idx="7">
                  <c:v>7.9362249999999976</c:v>
                </c:pt>
                <c:pt idx="8">
                  <c:v>8.1896136666666663</c:v>
                </c:pt>
                <c:pt idx="9">
                  <c:v>8.6153283333333377</c:v>
                </c:pt>
                <c:pt idx="10">
                  <c:v>9.084663410000001</c:v>
                </c:pt>
                <c:pt idx="11">
                  <c:v>9.0802522229999969</c:v>
                </c:pt>
                <c:pt idx="12">
                  <c:v>9.400508112999999</c:v>
                </c:pt>
                <c:pt idx="13">
                  <c:v>9.9366101330000003</c:v>
                </c:pt>
                <c:pt idx="14">
                  <c:v>10.441145085000002</c:v>
                </c:pt>
                <c:pt idx="15">
                  <c:v>10.931239242</c:v>
                </c:pt>
                <c:pt idx="16">
                  <c:v>11.428635132000004</c:v>
                </c:pt>
                <c:pt idx="17">
                  <c:v>11.776674706000001</c:v>
                </c:pt>
                <c:pt idx="18">
                  <c:v>12.420224152999994</c:v>
                </c:pt>
                <c:pt idx="19">
                  <c:v>13.251759858999998</c:v>
                </c:pt>
                <c:pt idx="20">
                  <c:v>14.357838813000004</c:v>
                </c:pt>
                <c:pt idx="21">
                  <c:v>14.936275425999996</c:v>
                </c:pt>
                <c:pt idx="22">
                  <c:v>15.615485712</c:v>
                </c:pt>
                <c:pt idx="23">
                  <c:v>16.445228841999999</c:v>
                </c:pt>
                <c:pt idx="24">
                  <c:v>16.411527292000002</c:v>
                </c:pt>
                <c:pt idx="25">
                  <c:v>16.431956284999998</c:v>
                </c:pt>
                <c:pt idx="26">
                  <c:v>17.315556812000008</c:v>
                </c:pt>
                <c:pt idx="27">
                  <c:v>17.832145138000012</c:v>
                </c:pt>
                <c:pt idx="28">
                  <c:v>18.501932874999998</c:v>
                </c:pt>
                <c:pt idx="29">
                  <c:v>18.998856918000005</c:v>
                </c:pt>
                <c:pt idx="30">
                  <c:v>18.916347770000002</c:v>
                </c:pt>
                <c:pt idx="31">
                  <c:v>18.433171847999986</c:v>
                </c:pt>
                <c:pt idx="32">
                  <c:v>18.343259170000007</c:v>
                </c:pt>
                <c:pt idx="33">
                  <c:v>18.542558554000003</c:v>
                </c:pt>
                <c:pt idx="34">
                  <c:v>19.087541082000001</c:v>
                </c:pt>
                <c:pt idx="35">
                  <c:v>19.781997363999988</c:v>
                </c:pt>
                <c:pt idx="36">
                  <c:v>20.059941838000004</c:v>
                </c:pt>
                <c:pt idx="37">
                  <c:v>20.776635235999997</c:v>
                </c:pt>
                <c:pt idx="38">
                  <c:v>21.564438041999995</c:v>
                </c:pt>
                <c:pt idx="39">
                  <c:v>21.886521038000001</c:v>
                </c:pt>
                <c:pt idx="40">
                  <c:v>21.524456047999994</c:v>
                </c:pt>
                <c:pt idx="41">
                  <c:v>21.680110914</c:v>
                </c:pt>
                <c:pt idx="42">
                  <c:v>21.824273518000009</c:v>
                </c:pt>
                <c:pt idx="43">
                  <c:v>21.969091498000004</c:v>
                </c:pt>
                <c:pt idx="44">
                  <c:v>22.061584407999998</c:v>
                </c:pt>
                <c:pt idx="45">
                  <c:v>22.45875419399999</c:v>
                </c:pt>
                <c:pt idx="46">
                  <c:v>23.084614467999998</c:v>
                </c:pt>
                <c:pt idx="47">
                  <c:v>23.151229190000009</c:v>
                </c:pt>
                <c:pt idx="48">
                  <c:v>22.899136424000009</c:v>
                </c:pt>
                <c:pt idx="49">
                  <c:v>23.133031366000001</c:v>
                </c:pt>
                <c:pt idx="50">
                  <c:v>23.810136289999999</c:v>
                </c:pt>
                <c:pt idx="51">
                  <c:v>23.971215908000008</c:v>
                </c:pt>
                <c:pt idx="52">
                  <c:v>24.341341245999995</c:v>
                </c:pt>
                <c:pt idx="53">
                  <c:v>25.731506692000004</c:v>
                </c:pt>
                <c:pt idx="54">
                  <c:v>27.067316706000014</c:v>
                </c:pt>
                <c:pt idx="55">
                  <c:v>27.814305575999988</c:v>
                </c:pt>
                <c:pt idx="56">
                  <c:v>28.739414154000002</c:v>
                </c:pt>
                <c:pt idx="57">
                  <c:v>29.579375520000003</c:v>
                </c:pt>
                <c:pt idx="58">
                  <c:v>30.093074674000004</c:v>
                </c:pt>
                <c:pt idx="59">
                  <c:v>29.987329380000016</c:v>
                </c:pt>
                <c:pt idx="60">
                  <c:v>31.347073188000007</c:v>
                </c:pt>
              </c:numCache>
            </c:numRef>
          </c:val>
          <c:smooth val="0"/>
        </c:ser>
        <c:dLbls>
          <c:showLegendKey val="0"/>
          <c:showVal val="0"/>
          <c:showCatName val="0"/>
          <c:showSerName val="0"/>
          <c:showPercent val="0"/>
          <c:showBubbleSize val="0"/>
        </c:dLbls>
        <c:marker val="1"/>
        <c:smooth val="0"/>
        <c:axId val="190131360"/>
        <c:axId val="190130800"/>
      </c:lineChart>
      <c:dateAx>
        <c:axId val="1901296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0130240"/>
        <c:crosses val="autoZero"/>
        <c:auto val="0"/>
        <c:lblOffset val="100"/>
        <c:baseTimeUnit val="days"/>
        <c:majorUnit val="5"/>
        <c:majorTimeUnit val="days"/>
      </c:dateAx>
      <c:valAx>
        <c:axId val="1901302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0129680"/>
        <c:crosses val="autoZero"/>
        <c:crossBetween val="between"/>
      </c:valAx>
      <c:valAx>
        <c:axId val="19013080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0131360"/>
        <c:crosses val="max"/>
        <c:crossBetween val="between"/>
      </c:valAx>
      <c:catAx>
        <c:axId val="190131360"/>
        <c:scaling>
          <c:orientation val="minMax"/>
        </c:scaling>
        <c:delete val="1"/>
        <c:axPos val="b"/>
        <c:numFmt formatCode="General" sourceLinked="1"/>
        <c:majorTickMark val="out"/>
        <c:minorTickMark val="none"/>
        <c:tickLblPos val="nextTo"/>
        <c:crossAx val="1901308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10305618661901E-2"/>
          <c:y val="4.3317835206344184E-2"/>
          <c:w val="0.90605309457842487"/>
          <c:h val="0.80491497249566524"/>
        </c:manualLayout>
      </c:layout>
      <c:scatterChart>
        <c:scatterStyle val="smoothMarker"/>
        <c:varyColors val="0"/>
        <c:ser>
          <c:idx val="1"/>
          <c:order val="0"/>
          <c:tx>
            <c:v>1950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[2]Sheet1!$E$3:$E$159</c:f>
              <c:numCache>
                <c:formatCode>General</c:formatCode>
                <c:ptCount val="157"/>
                <c:pt idx="0">
                  <c:v>3.4126555665213998E-3</c:v>
                </c:pt>
                <c:pt idx="1">
                  <c:v>1.101256674062997E-2</c:v>
                </c:pt>
                <c:pt idx="2">
                  <c:v>1.4136178875379681E-2</c:v>
                </c:pt>
                <c:pt idx="3">
                  <c:v>1.5052705566028588E-2</c:v>
                </c:pt>
                <c:pt idx="4">
                  <c:v>1.7006878112137983E-2</c:v>
                </c:pt>
                <c:pt idx="5">
                  <c:v>1.7121329340027979E-2</c:v>
                </c:pt>
                <c:pt idx="6">
                  <c:v>1.7338564897562737E-2</c:v>
                </c:pt>
                <c:pt idx="7">
                  <c:v>1.7923590104774904E-2</c:v>
                </c:pt>
                <c:pt idx="8">
                  <c:v>2.0086086524348509E-2</c:v>
                </c:pt>
                <c:pt idx="9">
                  <c:v>2.1035269126884828E-2</c:v>
                </c:pt>
                <c:pt idx="10">
                  <c:v>2.2907782608453407E-2</c:v>
                </c:pt>
                <c:pt idx="11">
                  <c:v>2.3623916937654407E-2</c:v>
                </c:pt>
                <c:pt idx="12">
                  <c:v>2.4974389860818548E-2</c:v>
                </c:pt>
                <c:pt idx="13">
                  <c:v>2.5592026121744559E-2</c:v>
                </c:pt>
                <c:pt idx="14">
                  <c:v>2.562673167485232E-2</c:v>
                </c:pt>
                <c:pt idx="15">
                  <c:v>2.566115172874325E-2</c:v>
                </c:pt>
                <c:pt idx="16">
                  <c:v>2.7399933771727936E-2</c:v>
                </c:pt>
                <c:pt idx="17">
                  <c:v>3.6039250331712576E-2</c:v>
                </c:pt>
                <c:pt idx="18">
                  <c:v>3.6133802976889853E-2</c:v>
                </c:pt>
                <c:pt idx="19">
                  <c:v>3.6523702675313387E-2</c:v>
                </c:pt>
                <c:pt idx="20">
                  <c:v>3.6637471388188715E-2</c:v>
                </c:pt>
                <c:pt idx="21">
                  <c:v>3.666556015107747E-2</c:v>
                </c:pt>
                <c:pt idx="22">
                  <c:v>3.8377530002561402E-2</c:v>
                </c:pt>
                <c:pt idx="23">
                  <c:v>3.919252378083754E-2</c:v>
                </c:pt>
                <c:pt idx="24">
                  <c:v>3.9224669064169757E-2</c:v>
                </c:pt>
                <c:pt idx="25">
                  <c:v>4.1628540607951771E-2</c:v>
                </c:pt>
                <c:pt idx="26">
                  <c:v>4.6051250060836289E-2</c:v>
                </c:pt>
                <c:pt idx="27">
                  <c:v>4.6155266942166012E-2</c:v>
                </c:pt>
                <c:pt idx="28">
                  <c:v>6.202740682641876E-2</c:v>
                </c:pt>
                <c:pt idx="29">
                  <c:v>6.2949681232578186E-2</c:v>
                </c:pt>
                <c:pt idx="30">
                  <c:v>6.503784095078434E-2</c:v>
                </c:pt>
                <c:pt idx="31">
                  <c:v>6.5504609950823259E-2</c:v>
                </c:pt>
                <c:pt idx="32">
                  <c:v>6.6935597845484571E-2</c:v>
                </c:pt>
                <c:pt idx="33">
                  <c:v>7.4989688384564157E-2</c:v>
                </c:pt>
                <c:pt idx="34">
                  <c:v>7.59875169513064E-2</c:v>
                </c:pt>
                <c:pt idx="35">
                  <c:v>7.8535107794673223E-2</c:v>
                </c:pt>
                <c:pt idx="36">
                  <c:v>7.9078014530786597E-2</c:v>
                </c:pt>
                <c:pt idx="37">
                  <c:v>8.1778783879067479E-2</c:v>
                </c:pt>
                <c:pt idx="38">
                  <c:v>8.6886604251395258E-2</c:v>
                </c:pt>
                <c:pt idx="39">
                  <c:v>8.6906400540702824E-2</c:v>
                </c:pt>
                <c:pt idx="40">
                  <c:v>0.10264549024368055</c:v>
                </c:pt>
                <c:pt idx="41">
                  <c:v>0.10267148324946959</c:v>
                </c:pt>
                <c:pt idx="42">
                  <c:v>0.10325962672859768</c:v>
                </c:pt>
                <c:pt idx="43">
                  <c:v>0.10457857148274263</c:v>
                </c:pt>
                <c:pt idx="44">
                  <c:v>0.10796423584430427</c:v>
                </c:pt>
                <c:pt idx="45">
                  <c:v>0.10858773720661556</c:v>
                </c:pt>
                <c:pt idx="46">
                  <c:v>0.11637733263498243</c:v>
                </c:pt>
                <c:pt idx="47">
                  <c:v>0.11751498203256168</c:v>
                </c:pt>
                <c:pt idx="48">
                  <c:v>0.11760805268107014</c:v>
                </c:pt>
                <c:pt idx="49">
                  <c:v>0.11763694553720098</c:v>
                </c:pt>
                <c:pt idx="50">
                  <c:v>0.12140418945407734</c:v>
                </c:pt>
                <c:pt idx="51">
                  <c:v>0.12141487114944514</c:v>
                </c:pt>
                <c:pt idx="52">
                  <c:v>0.12181985870589261</c:v>
                </c:pt>
                <c:pt idx="53">
                  <c:v>0.12190789769272657</c:v>
                </c:pt>
                <c:pt idx="54">
                  <c:v>0.12199635423788646</c:v>
                </c:pt>
                <c:pt idx="55">
                  <c:v>0.12232344117396174</c:v>
                </c:pt>
                <c:pt idx="56">
                  <c:v>0.12251161953514098</c:v>
                </c:pt>
                <c:pt idx="57">
                  <c:v>0.35048172962015933</c:v>
                </c:pt>
                <c:pt idx="58">
                  <c:v>0.35068851909254634</c:v>
                </c:pt>
                <c:pt idx="59">
                  <c:v>0.35080967515006145</c:v>
                </c:pt>
                <c:pt idx="60">
                  <c:v>0.35210872635231688</c:v>
                </c:pt>
                <c:pt idx="61">
                  <c:v>0.35582828519221926</c:v>
                </c:pt>
                <c:pt idx="62">
                  <c:v>0.35603539328340916</c:v>
                </c:pt>
                <c:pt idx="63">
                  <c:v>0.35611004483046216</c:v>
                </c:pt>
                <c:pt idx="64">
                  <c:v>0.51387884262608619</c:v>
                </c:pt>
                <c:pt idx="65">
                  <c:v>0.51423924241571228</c:v>
                </c:pt>
                <c:pt idx="66">
                  <c:v>0.51535495029712275</c:v>
                </c:pt>
                <c:pt idx="67">
                  <c:v>0.51552539542574327</c:v>
                </c:pt>
                <c:pt idx="68">
                  <c:v>0.51697280434657755</c:v>
                </c:pt>
                <c:pt idx="69">
                  <c:v>0.51780037392515776</c:v>
                </c:pt>
                <c:pt idx="70">
                  <c:v>0.51830953054533679</c:v>
                </c:pt>
                <c:pt idx="71">
                  <c:v>0.54093763879176548</c:v>
                </c:pt>
                <c:pt idx="72">
                  <c:v>0.54097079527056169</c:v>
                </c:pt>
                <c:pt idx="73">
                  <c:v>0.54999023286636706</c:v>
                </c:pt>
                <c:pt idx="74">
                  <c:v>0.58042343986133604</c:v>
                </c:pt>
                <c:pt idx="75">
                  <c:v>0.58055424000693312</c:v>
                </c:pt>
                <c:pt idx="76">
                  <c:v>0.58303611152984558</c:v>
                </c:pt>
                <c:pt idx="77">
                  <c:v>0.5831262466930146</c:v>
                </c:pt>
                <c:pt idx="78">
                  <c:v>0.58815690220286376</c:v>
                </c:pt>
                <c:pt idx="79">
                  <c:v>0.59706082874402433</c:v>
                </c:pt>
                <c:pt idx="80">
                  <c:v>0.60023276361258915</c:v>
                </c:pt>
                <c:pt idx="81">
                  <c:v>0.60117122427317204</c:v>
                </c:pt>
                <c:pt idx="82">
                  <c:v>0.60173074320674014</c:v>
                </c:pt>
                <c:pt idx="83">
                  <c:v>0.60174636391278846</c:v>
                </c:pt>
                <c:pt idx="84">
                  <c:v>0.60231380136207957</c:v>
                </c:pt>
                <c:pt idx="85">
                  <c:v>0.60232700894993108</c:v>
                </c:pt>
                <c:pt idx="86">
                  <c:v>0.60285439475798963</c:v>
                </c:pt>
                <c:pt idx="87">
                  <c:v>0.60416296888933485</c:v>
                </c:pt>
                <c:pt idx="88">
                  <c:v>0.6057771483416744</c:v>
                </c:pt>
                <c:pt idx="89">
                  <c:v>0.60725579280531161</c:v>
                </c:pt>
                <c:pt idx="90">
                  <c:v>0.60965347937119962</c:v>
                </c:pt>
                <c:pt idx="91">
                  <c:v>0.61029553902107503</c:v>
                </c:pt>
                <c:pt idx="92">
                  <c:v>0.61046102711189865</c:v>
                </c:pt>
                <c:pt idx="93">
                  <c:v>0.61350090161365378</c:v>
                </c:pt>
                <c:pt idx="94">
                  <c:v>0.6167006984388278</c:v>
                </c:pt>
                <c:pt idx="95">
                  <c:v>0.62022938868484268</c:v>
                </c:pt>
                <c:pt idx="96">
                  <c:v>0.62095885804941631</c:v>
                </c:pt>
                <c:pt idx="97">
                  <c:v>0.62378125719106403</c:v>
                </c:pt>
                <c:pt idx="98">
                  <c:v>0.62459834672643988</c:v>
                </c:pt>
                <c:pt idx="99">
                  <c:v>0.62460026388931589</c:v>
                </c:pt>
                <c:pt idx="100">
                  <c:v>0.62462744039626361</c:v>
                </c:pt>
                <c:pt idx="101">
                  <c:v>0.62524501335266436</c:v>
                </c:pt>
                <c:pt idx="102">
                  <c:v>0.6324220121472498</c:v>
                </c:pt>
                <c:pt idx="103">
                  <c:v>0.6329479193125217</c:v>
                </c:pt>
                <c:pt idx="104">
                  <c:v>0.65238650325552339</c:v>
                </c:pt>
                <c:pt idx="105">
                  <c:v>0.65346284871848026</c:v>
                </c:pt>
                <c:pt idx="106">
                  <c:v>0.65601260868511857</c:v>
                </c:pt>
                <c:pt idx="107">
                  <c:v>0.65699403970286274</c:v>
                </c:pt>
                <c:pt idx="108">
                  <c:v>0.66418406497566429</c:v>
                </c:pt>
                <c:pt idx="109">
                  <c:v>0.67595188866137612</c:v>
                </c:pt>
                <c:pt idx="110">
                  <c:v>0.68781436602796453</c:v>
                </c:pt>
                <c:pt idx="111">
                  <c:v>0.68782400760063489</c:v>
                </c:pt>
                <c:pt idx="112">
                  <c:v>0.69463083381228519</c:v>
                </c:pt>
                <c:pt idx="113">
                  <c:v>0.70036729788670926</c:v>
                </c:pt>
                <c:pt idx="114">
                  <c:v>0.70361427628730167</c:v>
                </c:pt>
                <c:pt idx="115">
                  <c:v>0.73807519303970859</c:v>
                </c:pt>
                <c:pt idx="116">
                  <c:v>0.73813499946595718</c:v>
                </c:pt>
                <c:pt idx="117">
                  <c:v>0.73814359295046006</c:v>
                </c:pt>
                <c:pt idx="118">
                  <c:v>0.74549163134927465</c:v>
                </c:pt>
                <c:pt idx="119">
                  <c:v>0.74717205165074074</c:v>
                </c:pt>
                <c:pt idx="120">
                  <c:v>0.76280854274529708</c:v>
                </c:pt>
                <c:pt idx="121">
                  <c:v>0.76545559296340604</c:v>
                </c:pt>
                <c:pt idx="122">
                  <c:v>0.76551942111357096</c:v>
                </c:pt>
                <c:pt idx="123">
                  <c:v>0.76943412390861377</c:v>
                </c:pt>
                <c:pt idx="124">
                  <c:v>0.77064822798412935</c:v>
                </c:pt>
                <c:pt idx="125">
                  <c:v>0.81374505039838863</c:v>
                </c:pt>
                <c:pt idx="126">
                  <c:v>0.81420662758888107</c:v>
                </c:pt>
                <c:pt idx="127">
                  <c:v>0.81542789891052125</c:v>
                </c:pt>
                <c:pt idx="128">
                  <c:v>0.81738492602956359</c:v>
                </c:pt>
                <c:pt idx="129">
                  <c:v>0.81789261993789619</c:v>
                </c:pt>
                <c:pt idx="130">
                  <c:v>0.82002808197127752</c:v>
                </c:pt>
                <c:pt idx="131">
                  <c:v>0.82139700166542473</c:v>
                </c:pt>
                <c:pt idx="132">
                  <c:v>0.82433580441360077</c:v>
                </c:pt>
                <c:pt idx="133">
                  <c:v>0.82434628487604045</c:v>
                </c:pt>
                <c:pt idx="134">
                  <c:v>0.8251461861847047</c:v>
                </c:pt>
                <c:pt idx="135">
                  <c:v>0.82795631850244011</c:v>
                </c:pt>
                <c:pt idx="136">
                  <c:v>0.82974572781550249</c:v>
                </c:pt>
                <c:pt idx="137">
                  <c:v>0.83317395881066336</c:v>
                </c:pt>
                <c:pt idx="138">
                  <c:v>0.83737765053689317</c:v>
                </c:pt>
                <c:pt idx="139">
                  <c:v>0.8402862285184951</c:v>
                </c:pt>
                <c:pt idx="140">
                  <c:v>0.85069333023647054</c:v>
                </c:pt>
                <c:pt idx="141">
                  <c:v>0.85213406325491314</c:v>
                </c:pt>
                <c:pt idx="142">
                  <c:v>0.85225815731317933</c:v>
                </c:pt>
                <c:pt idx="143">
                  <c:v>0.85252882734013968</c:v>
                </c:pt>
                <c:pt idx="144">
                  <c:v>0.87006619527825302</c:v>
                </c:pt>
                <c:pt idx="145">
                  <c:v>0.87378743650928192</c:v>
                </c:pt>
                <c:pt idx="146">
                  <c:v>0.87954647011430487</c:v>
                </c:pt>
                <c:pt idx="147">
                  <c:v>0.90893227019909173</c:v>
                </c:pt>
                <c:pt idx="148">
                  <c:v>0.90898073966525028</c:v>
                </c:pt>
                <c:pt idx="149">
                  <c:v>0.91259810655494022</c:v>
                </c:pt>
                <c:pt idx="150">
                  <c:v>0.97875889851484288</c:v>
                </c:pt>
                <c:pt idx="151">
                  <c:v>0.97877902222689406</c:v>
                </c:pt>
                <c:pt idx="152">
                  <c:v>0.99999903953200364</c:v>
                </c:pt>
                <c:pt idx="153">
                  <c:v>0.99999998742294227</c:v>
                </c:pt>
                <c:pt idx="154">
                  <c:v>0.99999999161529485</c:v>
                </c:pt>
                <c:pt idx="155">
                  <c:v>0.99999999580764742</c:v>
                </c:pt>
                <c:pt idx="156">
                  <c:v>1</c:v>
                </c:pt>
              </c:numCache>
            </c:numRef>
          </c:xVal>
          <c:yVal>
            <c:numRef>
              <c:f>[2]Sheet1!$F$3:$F$159</c:f>
              <c:numCache>
                <c:formatCode>General</c:formatCode>
                <c:ptCount val="157"/>
                <c:pt idx="0">
                  <c:v>1.1442303242321034E-6</c:v>
                </c:pt>
                <c:pt idx="1">
                  <c:v>5.201046928327744E-6</c:v>
                </c:pt>
                <c:pt idx="2">
                  <c:v>9.0092940168877199E-6</c:v>
                </c:pt>
                <c:pt idx="3">
                  <c:v>1.0153524341119823E-5</c:v>
                </c:pt>
                <c:pt idx="4">
                  <c:v>1.2768907939364629E-5</c:v>
                </c:pt>
                <c:pt idx="5">
                  <c:v>1.2932369414254929E-5</c:v>
                </c:pt>
                <c:pt idx="6">
                  <c:v>1.3259292364035531E-5</c:v>
                </c:pt>
                <c:pt idx="7">
                  <c:v>1.4403522688267635E-5</c:v>
                </c:pt>
                <c:pt idx="8">
                  <c:v>1.914390546008635E-5</c:v>
                </c:pt>
                <c:pt idx="9">
                  <c:v>2.1268904633660259E-5</c:v>
                </c:pt>
                <c:pt idx="10">
                  <c:v>2.7480440679491675E-5</c:v>
                </c:pt>
                <c:pt idx="11">
                  <c:v>2.9932362802846184E-5</c:v>
                </c:pt>
                <c:pt idx="12">
                  <c:v>3.49996685244455E-5</c:v>
                </c:pt>
                <c:pt idx="13">
                  <c:v>3.7778513597580612E-5</c:v>
                </c:pt>
                <c:pt idx="14">
                  <c:v>3.7941975072470914E-5</c:v>
                </c:pt>
                <c:pt idx="15">
                  <c:v>3.8105436547361216E-5</c:v>
                </c:pt>
                <c:pt idx="16">
                  <c:v>4.6441971766766541E-5</c:v>
                </c:pt>
                <c:pt idx="17">
                  <c:v>9.102642677341601E-5</c:v>
                </c:pt>
                <c:pt idx="18">
                  <c:v>9.1516811198086916E-5</c:v>
                </c:pt>
                <c:pt idx="19">
                  <c:v>9.3641810371660828E-5</c:v>
                </c:pt>
                <c:pt idx="20">
                  <c:v>9.4295656271222036E-5</c:v>
                </c:pt>
                <c:pt idx="21">
                  <c:v>9.4459117746112337E-5</c:v>
                </c:pt>
                <c:pt idx="22">
                  <c:v>1.0802642016200729E-4</c:v>
                </c:pt>
                <c:pt idx="23">
                  <c:v>1.1505526358229021E-4</c:v>
                </c:pt>
                <c:pt idx="24">
                  <c:v>1.1538218653207081E-4</c:v>
                </c:pt>
                <c:pt idx="25">
                  <c:v>1.3990140776561587E-4</c:v>
                </c:pt>
                <c:pt idx="26">
                  <c:v>1.8598943815700011E-4</c:v>
                </c:pt>
                <c:pt idx="27">
                  <c:v>1.8713366848123223E-4</c:v>
                </c:pt>
                <c:pt idx="28">
                  <c:v>3.8644183953859165E-4</c:v>
                </c:pt>
                <c:pt idx="29">
                  <c:v>3.9837452720558356E-4</c:v>
                </c:pt>
                <c:pt idx="30">
                  <c:v>4.2681682383649588E-4</c:v>
                </c:pt>
                <c:pt idx="31">
                  <c:v>4.3319182135721763E-4</c:v>
                </c:pt>
                <c:pt idx="32">
                  <c:v>4.5346239516489496E-4</c:v>
                </c:pt>
                <c:pt idx="33">
                  <c:v>5.6825963278268898E-4</c:v>
                </c:pt>
                <c:pt idx="34">
                  <c:v>5.8397084727007892E-4</c:v>
                </c:pt>
                <c:pt idx="35">
                  <c:v>6.2450929304287348E-4</c:v>
                </c:pt>
                <c:pt idx="36">
                  <c:v>6.3315518923541818E-4</c:v>
                </c:pt>
                <c:pt idx="37">
                  <c:v>6.7690477489097515E-4</c:v>
                </c:pt>
                <c:pt idx="38">
                  <c:v>7.6008640179093688E-4</c:v>
                </c:pt>
                <c:pt idx="39">
                  <c:v>7.6041332474071732E-4</c:v>
                </c:pt>
                <c:pt idx="40">
                  <c:v>1.0556436612905212E-3</c:v>
                </c:pt>
                <c:pt idx="41">
                  <c:v>1.0561340457151921E-3</c:v>
                </c:pt>
                <c:pt idx="42">
                  <c:v>1.0682301948570744E-3</c:v>
                </c:pt>
                <c:pt idx="43">
                  <c:v>1.0962564077337204E-3</c:v>
                </c:pt>
                <c:pt idx="44">
                  <c:v>1.1688333025850139E-3</c:v>
                </c:pt>
                <c:pt idx="45">
                  <c:v>1.1822371435260186E-3</c:v>
                </c:pt>
                <c:pt idx="46">
                  <c:v>1.3537338981902654E-3</c:v>
                </c:pt>
                <c:pt idx="47">
                  <c:v>1.3828773229655419E-3</c:v>
                </c:pt>
                <c:pt idx="48">
                  <c:v>1.3853292450888965E-3</c:v>
                </c:pt>
                <c:pt idx="49">
                  <c:v>1.3861465524633478E-3</c:v>
                </c:pt>
                <c:pt idx="50">
                  <c:v>1.500406123411668E-3</c:v>
                </c:pt>
                <c:pt idx="51">
                  <c:v>1.5007330463614485E-3</c:v>
                </c:pt>
                <c:pt idx="52">
                  <c:v>1.5134830414028921E-3</c:v>
                </c:pt>
                <c:pt idx="53">
                  <c:v>1.5162618864760272E-3</c:v>
                </c:pt>
                <c:pt idx="54">
                  <c:v>1.5196770154720825E-3</c:v>
                </c:pt>
                <c:pt idx="55">
                  <c:v>1.5324270105135261E-3</c:v>
                </c:pt>
                <c:pt idx="56">
                  <c:v>1.5401096998333701E-3</c:v>
                </c:pt>
                <c:pt idx="57">
                  <c:v>1.0997971724088234E-2</c:v>
                </c:pt>
                <c:pt idx="58">
                  <c:v>1.1006962105207201E-2</c:v>
                </c:pt>
                <c:pt idx="59">
                  <c:v>1.101235633387858E-2</c:v>
                </c:pt>
                <c:pt idx="60">
                  <c:v>1.107155505529319E-2</c:v>
                </c:pt>
                <c:pt idx="61">
                  <c:v>1.1264642233855759E-2</c:v>
                </c:pt>
                <c:pt idx="62">
                  <c:v>1.127657492152275E-2</c:v>
                </c:pt>
                <c:pt idx="63">
                  <c:v>1.1281151842819678E-2</c:v>
                </c:pt>
                <c:pt idx="64">
                  <c:v>2.1312690694190374E-2</c:v>
                </c:pt>
                <c:pt idx="65">
                  <c:v>2.1335896819939675E-2</c:v>
                </c:pt>
                <c:pt idx="66">
                  <c:v>2.1411651037860954E-2</c:v>
                </c:pt>
                <c:pt idx="67">
                  <c:v>2.1423256802578165E-2</c:v>
                </c:pt>
                <c:pt idx="68">
                  <c:v>2.1527207493238155E-2</c:v>
                </c:pt>
                <c:pt idx="69">
                  <c:v>2.1586843913147514E-2</c:v>
                </c:pt>
                <c:pt idx="70">
                  <c:v>2.162391454399433E-2</c:v>
                </c:pt>
                <c:pt idx="71">
                  <c:v>2.3282686467227816E-2</c:v>
                </c:pt>
                <c:pt idx="72">
                  <c:v>2.328513838935117E-2</c:v>
                </c:pt>
                <c:pt idx="73">
                  <c:v>2.3955859997543193E-2</c:v>
                </c:pt>
                <c:pt idx="74">
                  <c:v>2.6295777237565841E-2</c:v>
                </c:pt>
                <c:pt idx="75">
                  <c:v>2.6306729156383494E-2</c:v>
                </c:pt>
                <c:pt idx="76">
                  <c:v>2.6560703707960778E-2</c:v>
                </c:pt>
                <c:pt idx="77">
                  <c:v>2.6570184473504416E-2</c:v>
                </c:pt>
                <c:pt idx="78">
                  <c:v>2.7130192679108347E-2</c:v>
                </c:pt>
                <c:pt idx="79">
                  <c:v>2.8132158834255964E-2</c:v>
                </c:pt>
                <c:pt idx="80">
                  <c:v>2.8509283369725809E-2</c:v>
                </c:pt>
                <c:pt idx="81">
                  <c:v>2.8624237314212094E-2</c:v>
                </c:pt>
                <c:pt idx="82">
                  <c:v>2.8694167754275701E-2</c:v>
                </c:pt>
                <c:pt idx="83">
                  <c:v>2.8696129291974386E-2</c:v>
                </c:pt>
                <c:pt idx="84">
                  <c:v>2.8772458791294152E-2</c:v>
                </c:pt>
                <c:pt idx="85">
                  <c:v>2.8774256867517948E-2</c:v>
                </c:pt>
                <c:pt idx="86">
                  <c:v>2.8854120631754021E-2</c:v>
                </c:pt>
                <c:pt idx="87">
                  <c:v>2.908345708102511E-2</c:v>
                </c:pt>
                <c:pt idx="88">
                  <c:v>2.9390630453470842E-2</c:v>
                </c:pt>
                <c:pt idx="89">
                  <c:v>2.9679502729650503E-2</c:v>
                </c:pt>
                <c:pt idx="90">
                  <c:v>3.018144563679381E-2</c:v>
                </c:pt>
                <c:pt idx="91">
                  <c:v>3.0317452557768045E-2</c:v>
                </c:pt>
                <c:pt idx="92">
                  <c:v>3.0352708306497018E-2</c:v>
                </c:pt>
                <c:pt idx="93">
                  <c:v>3.105850658572645E-2</c:v>
                </c:pt>
                <c:pt idx="94">
                  <c:v>3.1889855435963156E-2</c:v>
                </c:pt>
                <c:pt idx="95">
                  <c:v>3.2820180884706583E-2</c:v>
                </c:pt>
                <c:pt idx="96">
                  <c:v>3.3024783419791807E-2</c:v>
                </c:pt>
                <c:pt idx="97">
                  <c:v>3.3820048069267257E-2</c:v>
                </c:pt>
                <c:pt idx="98">
                  <c:v>3.4075073382627781E-2</c:v>
                </c:pt>
                <c:pt idx="99">
                  <c:v>3.4075727228527343E-2</c:v>
                </c:pt>
                <c:pt idx="100">
                  <c:v>3.4085534917020759E-2</c:v>
                </c:pt>
                <c:pt idx="101">
                  <c:v>3.4314067482516419E-2</c:v>
                </c:pt>
                <c:pt idx="102">
                  <c:v>3.6982658466298661E-2</c:v>
                </c:pt>
                <c:pt idx="103">
                  <c:v>3.7180028991142547E-2</c:v>
                </c:pt>
                <c:pt idx="104">
                  <c:v>4.4505654956526093E-2</c:v>
                </c:pt>
                <c:pt idx="105">
                  <c:v>4.4922867558655738E-2</c:v>
                </c:pt>
                <c:pt idx="106">
                  <c:v>4.5946466016261366E-2</c:v>
                </c:pt>
                <c:pt idx="107">
                  <c:v>4.6341508745594173E-2</c:v>
                </c:pt>
                <c:pt idx="108">
                  <c:v>4.94225562600056E-2</c:v>
                </c:pt>
                <c:pt idx="109">
                  <c:v>5.465832321615282E-2</c:v>
                </c:pt>
                <c:pt idx="110">
                  <c:v>6.0052025028233501E-2</c:v>
                </c:pt>
                <c:pt idx="111">
                  <c:v>6.0056438488055537E-2</c:v>
                </c:pt>
                <c:pt idx="112">
                  <c:v>6.3239218480385051E-2</c:v>
                </c:pt>
                <c:pt idx="113">
                  <c:v>6.5962396140331697E-2</c:v>
                </c:pt>
                <c:pt idx="114">
                  <c:v>6.7610391077657955E-2</c:v>
                </c:pt>
                <c:pt idx="115">
                  <c:v>8.5508191888859705E-2</c:v>
                </c:pt>
                <c:pt idx="116">
                  <c:v>8.5541782546489017E-2</c:v>
                </c:pt>
                <c:pt idx="117">
                  <c:v>8.5547013313685513E-2</c:v>
                </c:pt>
                <c:pt idx="118">
                  <c:v>9.0090412849969895E-2</c:v>
                </c:pt>
                <c:pt idx="119">
                  <c:v>9.1159943982019695E-2</c:v>
                </c:pt>
                <c:pt idx="120">
                  <c:v>0.1032472573992775</c:v>
                </c:pt>
                <c:pt idx="121">
                  <c:v>0.10539494027490703</c:v>
                </c:pt>
                <c:pt idx="122">
                  <c:v>0.1054472898254316</c:v>
                </c:pt>
                <c:pt idx="123">
                  <c:v>0.10877349577914648</c:v>
                </c:pt>
                <c:pt idx="124">
                  <c:v>0.10986004833281918</c:v>
                </c:pt>
                <c:pt idx="125">
                  <c:v>0.15016585951417286</c:v>
                </c:pt>
                <c:pt idx="126">
                  <c:v>0.15059937428500822</c:v>
                </c:pt>
                <c:pt idx="127">
                  <c:v>0.15177920273589185</c:v>
                </c:pt>
                <c:pt idx="128">
                  <c:v>0.15377234523792305</c:v>
                </c:pt>
                <c:pt idx="129">
                  <c:v>0.15430104421778382</c:v>
                </c:pt>
                <c:pt idx="130">
                  <c:v>0.15695691492679278</c:v>
                </c:pt>
                <c:pt idx="131">
                  <c:v>0.1586925610254695</c:v>
                </c:pt>
                <c:pt idx="132">
                  <c:v>0.16297396829237931</c:v>
                </c:pt>
                <c:pt idx="133">
                  <c:v>0.16298966059396877</c:v>
                </c:pt>
                <c:pt idx="134">
                  <c:v>0.16418797640257035</c:v>
                </c:pt>
                <c:pt idx="135">
                  <c:v>0.1691101995688718</c:v>
                </c:pt>
                <c:pt idx="136">
                  <c:v>0.17232654860409016</c:v>
                </c:pt>
                <c:pt idx="137">
                  <c:v>0.17902907969101109</c:v>
                </c:pt>
                <c:pt idx="138">
                  <c:v>0.18736979330993572</c:v>
                </c:pt>
                <c:pt idx="139">
                  <c:v>0.19375982793542607</c:v>
                </c:pt>
                <c:pt idx="140">
                  <c:v>0.21686157610294388</c:v>
                </c:pt>
                <c:pt idx="141">
                  <c:v>0.22058033178407566</c:v>
                </c:pt>
                <c:pt idx="142">
                  <c:v>0.22091216803455194</c:v>
                </c:pt>
                <c:pt idx="143">
                  <c:v>0.22164611951325833</c:v>
                </c:pt>
                <c:pt idx="144">
                  <c:v>0.26943681326026597</c:v>
                </c:pt>
                <c:pt idx="145">
                  <c:v>0.28093079157062184</c:v>
                </c:pt>
                <c:pt idx="146">
                  <c:v>0.30224957491978544</c:v>
                </c:pt>
                <c:pt idx="147">
                  <c:v>0.42018900815281257</c:v>
                </c:pt>
                <c:pt idx="148">
                  <c:v>0.42040359659446891</c:v>
                </c:pt>
                <c:pt idx="149">
                  <c:v>0.43915474465803234</c:v>
                </c:pt>
                <c:pt idx="150">
                  <c:v>0.84851870171245014</c:v>
                </c:pt>
                <c:pt idx="151">
                  <c:v>0.8486450412214851</c:v>
                </c:pt>
                <c:pt idx="152">
                  <c:v>0.99922051571954817</c:v>
                </c:pt>
                <c:pt idx="153">
                  <c:v>0.99923277533016508</c:v>
                </c:pt>
                <c:pt idx="154">
                  <c:v>0.99924472693072997</c:v>
                </c:pt>
                <c:pt idx="155">
                  <c:v>0.99955529832933654</c:v>
                </c:pt>
                <c:pt idx="156">
                  <c:v>1</c:v>
                </c:pt>
              </c:numCache>
            </c:numRef>
          </c:yVal>
          <c:smooth val="1"/>
        </c:ser>
        <c:ser>
          <c:idx val="2"/>
          <c:order val="1"/>
          <c:tx>
            <c:v>1960</c:v>
          </c:tx>
          <c:spPr>
            <a:ln w="19050" cap="rnd">
              <a:solidFill>
                <a:schemeClr val="accent1"/>
              </a:solidFill>
              <a:round/>
            </a:ln>
            <a:effectLst/>
          </c:spPr>
          <c:marker>
            <c:symbol val="circle"/>
            <c:size val="5"/>
            <c:spPr>
              <a:solidFill>
                <a:schemeClr val="accent3"/>
              </a:solidFill>
              <a:ln w="9525">
                <a:solidFill>
                  <a:schemeClr val="accent3"/>
                </a:solidFill>
              </a:ln>
              <a:effectLst/>
            </c:spPr>
          </c:marker>
          <c:xVal>
            <c:numRef>
              <c:f>[3]Sheet1!$E$3:$E$189</c:f>
              <c:numCache>
                <c:formatCode>General</c:formatCode>
                <c:ptCount val="187"/>
                <c:pt idx="0">
                  <c:v>1.6078929325483628E-3</c:v>
                </c:pt>
                <c:pt idx="1">
                  <c:v>2.535726759677402E-3</c:v>
                </c:pt>
                <c:pt idx="2">
                  <c:v>3.6468143766417507E-3</c:v>
                </c:pt>
                <c:pt idx="3">
                  <c:v>5.3444865204976535E-3</c:v>
                </c:pt>
                <c:pt idx="4">
                  <c:v>6.3441887309666411E-3</c:v>
                </c:pt>
                <c:pt idx="5">
                  <c:v>2.2837381740025184E-2</c:v>
                </c:pt>
                <c:pt idx="6">
                  <c:v>2.6015330294339323E-2</c:v>
                </c:pt>
                <c:pt idx="7">
                  <c:v>2.6301103139730747E-2</c:v>
                </c:pt>
                <c:pt idx="8">
                  <c:v>2.965536389354102E-2</c:v>
                </c:pt>
                <c:pt idx="9">
                  <c:v>3.7030522456058396E-2</c:v>
                </c:pt>
                <c:pt idx="10">
                  <c:v>3.709394033796428E-2</c:v>
                </c:pt>
                <c:pt idx="11">
                  <c:v>3.7594524923150678E-2</c:v>
                </c:pt>
                <c:pt idx="12">
                  <c:v>3.8768201719524185E-2</c:v>
                </c:pt>
                <c:pt idx="13">
                  <c:v>3.9744873391984542E-2</c:v>
                </c:pt>
                <c:pt idx="14">
                  <c:v>4.0554471449472322E-2</c:v>
                </c:pt>
                <c:pt idx="15">
                  <c:v>4.126022732415531E-2</c:v>
                </c:pt>
                <c:pt idx="16">
                  <c:v>4.1471966305676976E-2</c:v>
                </c:pt>
                <c:pt idx="17">
                  <c:v>4.3376423528102039E-2</c:v>
                </c:pt>
                <c:pt idx="18">
                  <c:v>4.3492699244871362E-2</c:v>
                </c:pt>
                <c:pt idx="19">
                  <c:v>4.4683541736151924E-2</c:v>
                </c:pt>
                <c:pt idx="20">
                  <c:v>4.4700587570513046E-2</c:v>
                </c:pt>
                <c:pt idx="21">
                  <c:v>4.4730422192179001E-2</c:v>
                </c:pt>
                <c:pt idx="22">
                  <c:v>4.5648147779934568E-2</c:v>
                </c:pt>
                <c:pt idx="23">
                  <c:v>4.8569562137253199E-2</c:v>
                </c:pt>
                <c:pt idx="24">
                  <c:v>4.9095787556781831E-2</c:v>
                </c:pt>
                <c:pt idx="25">
                  <c:v>4.9261868659844901E-2</c:v>
                </c:pt>
                <c:pt idx="26">
                  <c:v>4.9599336359858283E-2</c:v>
                </c:pt>
                <c:pt idx="27">
                  <c:v>5.1859443794168424E-2</c:v>
                </c:pt>
                <c:pt idx="28">
                  <c:v>5.3016339115273772E-2</c:v>
                </c:pt>
                <c:pt idx="29">
                  <c:v>5.4801384602923615E-2</c:v>
                </c:pt>
                <c:pt idx="30">
                  <c:v>5.5859399301933767E-2</c:v>
                </c:pt>
                <c:pt idx="31">
                  <c:v>5.598189977638842E-2</c:v>
                </c:pt>
                <c:pt idx="32">
                  <c:v>5.7270163587617481E-2</c:v>
                </c:pt>
                <c:pt idx="33">
                  <c:v>5.7925053976067155E-2</c:v>
                </c:pt>
                <c:pt idx="34">
                  <c:v>5.796429798353462E-2</c:v>
                </c:pt>
                <c:pt idx="35">
                  <c:v>5.9662112961207762E-2</c:v>
                </c:pt>
                <c:pt idx="36">
                  <c:v>7.4715137229098144E-2</c:v>
                </c:pt>
                <c:pt idx="37">
                  <c:v>7.5088141250358204E-2</c:v>
                </c:pt>
                <c:pt idx="38">
                  <c:v>8.4198311846248444E-2</c:v>
                </c:pt>
                <c:pt idx="39">
                  <c:v>8.5851717492816448E-2</c:v>
                </c:pt>
                <c:pt idx="40">
                  <c:v>8.5873110935535235E-2</c:v>
                </c:pt>
                <c:pt idx="41">
                  <c:v>8.5893093020325703E-2</c:v>
                </c:pt>
                <c:pt idx="42">
                  <c:v>8.5929265934249655E-2</c:v>
                </c:pt>
                <c:pt idx="43">
                  <c:v>8.6564207532504961E-2</c:v>
                </c:pt>
                <c:pt idx="44">
                  <c:v>8.6591158842149366E-2</c:v>
                </c:pt>
                <c:pt idx="45">
                  <c:v>9.7549175525783793E-2</c:v>
                </c:pt>
                <c:pt idx="46">
                  <c:v>9.763311619672066E-2</c:v>
                </c:pt>
                <c:pt idx="47">
                  <c:v>9.8352316429305517E-2</c:v>
                </c:pt>
                <c:pt idx="48">
                  <c:v>9.8382248604138023E-2</c:v>
                </c:pt>
                <c:pt idx="49">
                  <c:v>9.8439334186813207E-2</c:v>
                </c:pt>
                <c:pt idx="50">
                  <c:v>9.8459843658005752E-2</c:v>
                </c:pt>
                <c:pt idx="51">
                  <c:v>0.10096607773151907</c:v>
                </c:pt>
                <c:pt idx="52">
                  <c:v>0.10107784469408564</c:v>
                </c:pt>
                <c:pt idx="53">
                  <c:v>0.1011077635510797</c:v>
                </c:pt>
                <c:pt idx="54">
                  <c:v>0.10382492721448368</c:v>
                </c:pt>
                <c:pt idx="55">
                  <c:v>0.10507427030877332</c:v>
                </c:pt>
                <c:pt idx="56">
                  <c:v>0.10514493709014031</c:v>
                </c:pt>
                <c:pt idx="57">
                  <c:v>0.10735986542228367</c:v>
                </c:pt>
                <c:pt idx="58">
                  <c:v>0.11243670733906996</c:v>
                </c:pt>
                <c:pt idx="59">
                  <c:v>0.11335995650031715</c:v>
                </c:pt>
                <c:pt idx="60">
                  <c:v>0.11590608882011112</c:v>
                </c:pt>
                <c:pt idx="61">
                  <c:v>0.11920064037707417</c:v>
                </c:pt>
                <c:pt idx="62">
                  <c:v>0.11921884619516313</c:v>
                </c:pt>
                <c:pt idx="63">
                  <c:v>0.1198096834408135</c:v>
                </c:pt>
                <c:pt idx="64">
                  <c:v>0.13497224027092672</c:v>
                </c:pt>
                <c:pt idx="65">
                  <c:v>0.13635084830275901</c:v>
                </c:pt>
                <c:pt idx="66">
                  <c:v>0.14509791502553709</c:v>
                </c:pt>
                <c:pt idx="67">
                  <c:v>0.14576458371030021</c:v>
                </c:pt>
                <c:pt idx="68">
                  <c:v>0.14624017537398434</c:v>
                </c:pt>
                <c:pt idx="69">
                  <c:v>0.14893884888344872</c:v>
                </c:pt>
                <c:pt idx="70">
                  <c:v>0.29862985099301831</c:v>
                </c:pt>
                <c:pt idx="71">
                  <c:v>0.29973249743103547</c:v>
                </c:pt>
                <c:pt idx="72">
                  <c:v>0.30084890685623911</c:v>
                </c:pt>
                <c:pt idx="73">
                  <c:v>0.33037878208532628</c:v>
                </c:pt>
                <c:pt idx="74">
                  <c:v>0.33872707843187483</c:v>
                </c:pt>
                <c:pt idx="75">
                  <c:v>0.34283181403121687</c:v>
                </c:pt>
                <c:pt idx="76">
                  <c:v>0.34433492953575623</c:v>
                </c:pt>
                <c:pt idx="77">
                  <c:v>0.34455468152771929</c:v>
                </c:pt>
                <c:pt idx="78">
                  <c:v>0.34458067894718569</c:v>
                </c:pt>
                <c:pt idx="79">
                  <c:v>0.34502484350867274</c:v>
                </c:pt>
                <c:pt idx="80">
                  <c:v>0.34655399006022053</c:v>
                </c:pt>
                <c:pt idx="81">
                  <c:v>0.34758033826888773</c:v>
                </c:pt>
                <c:pt idx="82">
                  <c:v>0.34761099193761757</c:v>
                </c:pt>
                <c:pt idx="83">
                  <c:v>0.34770260834473743</c:v>
                </c:pt>
                <c:pt idx="84">
                  <c:v>0.34880316155149838</c:v>
                </c:pt>
                <c:pt idx="85">
                  <c:v>0.35050111436879927</c:v>
                </c:pt>
                <c:pt idx="86">
                  <c:v>0.35050373365467385</c:v>
                </c:pt>
                <c:pt idx="87">
                  <c:v>0.35180729033977981</c:v>
                </c:pt>
                <c:pt idx="88">
                  <c:v>0.35183513660816712</c:v>
                </c:pt>
                <c:pt idx="89">
                  <c:v>0.3523790770834383</c:v>
                </c:pt>
                <c:pt idx="90">
                  <c:v>0.3524728429896819</c:v>
                </c:pt>
                <c:pt idx="91">
                  <c:v>0.3526038182706257</c:v>
                </c:pt>
                <c:pt idx="92">
                  <c:v>0.35635870191199209</c:v>
                </c:pt>
                <c:pt idx="93">
                  <c:v>0.35665456834713472</c:v>
                </c:pt>
                <c:pt idx="94">
                  <c:v>0.36597630445970097</c:v>
                </c:pt>
                <c:pt idx="95">
                  <c:v>0.3673320970366154</c:v>
                </c:pt>
                <c:pt idx="96">
                  <c:v>0.3673428768279921</c:v>
                </c:pt>
                <c:pt idx="97">
                  <c:v>0.39157331312509375</c:v>
                </c:pt>
                <c:pt idx="98">
                  <c:v>0.60821462893115374</c:v>
                </c:pt>
                <c:pt idx="99">
                  <c:v>0.61536844701652849</c:v>
                </c:pt>
                <c:pt idx="100">
                  <c:v>0.61544531025517413</c:v>
                </c:pt>
                <c:pt idx="101">
                  <c:v>0.62461906354122099</c:v>
                </c:pt>
                <c:pt idx="102">
                  <c:v>0.62515804611818815</c:v>
                </c:pt>
                <c:pt idx="103">
                  <c:v>0.62570041408968591</c:v>
                </c:pt>
                <c:pt idx="104">
                  <c:v>0.6267244732948718</c:v>
                </c:pt>
                <c:pt idx="105">
                  <c:v>0.62734621525050649</c:v>
                </c:pt>
                <c:pt idx="106">
                  <c:v>0.62766434777973146</c:v>
                </c:pt>
                <c:pt idx="107">
                  <c:v>0.63009144359484814</c:v>
                </c:pt>
                <c:pt idx="108">
                  <c:v>0.63339810239873406</c:v>
                </c:pt>
                <c:pt idx="109">
                  <c:v>0.63872736696284449</c:v>
                </c:pt>
                <c:pt idx="110">
                  <c:v>0.639105623539584</c:v>
                </c:pt>
                <c:pt idx="111">
                  <c:v>0.64290925779443997</c:v>
                </c:pt>
                <c:pt idx="112">
                  <c:v>0.64568386262680544</c:v>
                </c:pt>
                <c:pt idx="113">
                  <c:v>0.64587041091692399</c:v>
                </c:pt>
                <c:pt idx="114">
                  <c:v>0.64882540986626647</c:v>
                </c:pt>
                <c:pt idx="115">
                  <c:v>0.65613639043124916</c:v>
                </c:pt>
                <c:pt idx="116">
                  <c:v>0.65624101570295401</c:v>
                </c:pt>
                <c:pt idx="117">
                  <c:v>0.65684195885735608</c:v>
                </c:pt>
                <c:pt idx="118">
                  <c:v>0.65703271325379897</c:v>
                </c:pt>
                <c:pt idx="119">
                  <c:v>0.65712931319606183</c:v>
                </c:pt>
                <c:pt idx="120">
                  <c:v>0.65781652531250556</c:v>
                </c:pt>
                <c:pt idx="121">
                  <c:v>0.65797603938943539</c:v>
                </c:pt>
                <c:pt idx="122">
                  <c:v>0.65932748302620825</c:v>
                </c:pt>
                <c:pt idx="123">
                  <c:v>0.6607124613131109</c:v>
                </c:pt>
                <c:pt idx="124">
                  <c:v>0.66309007170300227</c:v>
                </c:pt>
                <c:pt idx="125">
                  <c:v>0.67596741397683846</c:v>
                </c:pt>
                <c:pt idx="126">
                  <c:v>0.67600388021615399</c:v>
                </c:pt>
                <c:pt idx="127">
                  <c:v>0.67684915642986787</c:v>
                </c:pt>
                <c:pt idx="128">
                  <c:v>0.67939884261484862</c:v>
                </c:pt>
                <c:pt idx="129">
                  <c:v>0.68012216771494338</c:v>
                </c:pt>
                <c:pt idx="130">
                  <c:v>0.68266888002660131</c:v>
                </c:pt>
                <c:pt idx="131">
                  <c:v>0.69279685910020716</c:v>
                </c:pt>
                <c:pt idx="132">
                  <c:v>0.70928413166418858</c:v>
                </c:pt>
                <c:pt idx="133">
                  <c:v>0.71190324174326436</c:v>
                </c:pt>
                <c:pt idx="134">
                  <c:v>0.74270099416944757</c:v>
                </c:pt>
                <c:pt idx="135">
                  <c:v>0.74341095748223862</c:v>
                </c:pt>
                <c:pt idx="136">
                  <c:v>0.74390076727023779</c:v>
                </c:pt>
                <c:pt idx="137">
                  <c:v>0.74459658803744688</c:v>
                </c:pt>
                <c:pt idx="138">
                  <c:v>0.75146326486953097</c:v>
                </c:pt>
                <c:pt idx="139">
                  <c:v>0.75198931848894368</c:v>
                </c:pt>
                <c:pt idx="140">
                  <c:v>0.75298934066048118</c:v>
                </c:pt>
                <c:pt idx="141">
                  <c:v>0.75913479294853792</c:v>
                </c:pt>
                <c:pt idx="142">
                  <c:v>0.7591462016748346</c:v>
                </c:pt>
                <c:pt idx="143">
                  <c:v>0.75916108902053114</c:v>
                </c:pt>
                <c:pt idx="144">
                  <c:v>0.76008359471344777</c:v>
                </c:pt>
                <c:pt idx="145">
                  <c:v>0.76155862123199425</c:v>
                </c:pt>
                <c:pt idx="146">
                  <c:v>0.76156578922558693</c:v>
                </c:pt>
                <c:pt idx="147">
                  <c:v>0.76332911098812473</c:v>
                </c:pt>
                <c:pt idx="148">
                  <c:v>0.76605597603093789</c:v>
                </c:pt>
                <c:pt idx="149">
                  <c:v>0.76724859379008203</c:v>
                </c:pt>
                <c:pt idx="150">
                  <c:v>0.77057847624063391</c:v>
                </c:pt>
                <c:pt idx="151">
                  <c:v>0.77152033574931256</c:v>
                </c:pt>
                <c:pt idx="152">
                  <c:v>0.77436985475466835</c:v>
                </c:pt>
                <c:pt idx="153">
                  <c:v>0.78016190488196824</c:v>
                </c:pt>
                <c:pt idx="154">
                  <c:v>0.78095165270126599</c:v>
                </c:pt>
                <c:pt idx="155">
                  <c:v>0.78224943909992328</c:v>
                </c:pt>
                <c:pt idx="156">
                  <c:v>0.78253193742178917</c:v>
                </c:pt>
                <c:pt idx="157">
                  <c:v>0.79673613194372483</c:v>
                </c:pt>
                <c:pt idx="158">
                  <c:v>0.79674653250965199</c:v>
                </c:pt>
                <c:pt idx="159">
                  <c:v>0.79909589243475942</c:v>
                </c:pt>
                <c:pt idx="160">
                  <c:v>0.79915433110981982</c:v>
                </c:pt>
                <c:pt idx="161">
                  <c:v>0.79968488083148881</c:v>
                </c:pt>
                <c:pt idx="162">
                  <c:v>0.83965741035254871</c:v>
                </c:pt>
                <c:pt idx="163">
                  <c:v>0.842147713627724</c:v>
                </c:pt>
                <c:pt idx="164">
                  <c:v>0.84255285259429391</c:v>
                </c:pt>
                <c:pt idx="165">
                  <c:v>0.84635459837965954</c:v>
                </c:pt>
                <c:pt idx="166">
                  <c:v>0.84787972660640509</c:v>
                </c:pt>
                <c:pt idx="167">
                  <c:v>0.84788136436758688</c:v>
                </c:pt>
                <c:pt idx="168">
                  <c:v>0.85775174015471678</c:v>
                </c:pt>
                <c:pt idx="169">
                  <c:v>0.85777898079440107</c:v>
                </c:pt>
                <c:pt idx="170">
                  <c:v>0.85779473446548793</c:v>
                </c:pt>
                <c:pt idx="171">
                  <c:v>0.87300991207294054</c:v>
                </c:pt>
                <c:pt idx="172">
                  <c:v>0.87438738409315409</c:v>
                </c:pt>
                <c:pt idx="173">
                  <c:v>0.87691120803472866</c:v>
                </c:pt>
                <c:pt idx="174">
                  <c:v>0.88033799707077354</c:v>
                </c:pt>
                <c:pt idx="175">
                  <c:v>0.88042522691485825</c:v>
                </c:pt>
                <c:pt idx="176">
                  <c:v>0.88045121601067566</c:v>
                </c:pt>
                <c:pt idx="177">
                  <c:v>0.88368553964098429</c:v>
                </c:pt>
                <c:pt idx="178">
                  <c:v>0.88373964369257951</c:v>
                </c:pt>
                <c:pt idx="179">
                  <c:v>0.88692859144965852</c:v>
                </c:pt>
                <c:pt idx="180">
                  <c:v>0.89289139790720451</c:v>
                </c:pt>
                <c:pt idx="181">
                  <c:v>0.91730837117426212</c:v>
                </c:pt>
                <c:pt idx="182">
                  <c:v>0.92035168470563</c:v>
                </c:pt>
                <c:pt idx="183">
                  <c:v>0.93784610581649641</c:v>
                </c:pt>
                <c:pt idx="184">
                  <c:v>0.99989454535990652</c:v>
                </c:pt>
                <c:pt idx="185">
                  <c:v>0.9999992861638598</c:v>
                </c:pt>
                <c:pt idx="186">
                  <c:v>1</c:v>
                </c:pt>
              </c:numCache>
            </c:numRef>
          </c:xVal>
          <c:yVal>
            <c:numRef>
              <c:f>[3]Sheet1!$F$3:$F$189</c:f>
              <c:numCache>
                <c:formatCode>General</c:formatCode>
                <c:ptCount val="187"/>
                <c:pt idx="0">
                  <c:v>5.6856552350843833E-7</c:v>
                </c:pt>
                <c:pt idx="1">
                  <c:v>9.4539223335663938E-7</c:v>
                </c:pt>
                <c:pt idx="2">
                  <c:v>1.7416266954494007E-6</c:v>
                </c:pt>
                <c:pt idx="3">
                  <c:v>3.485311761936099E-6</c:v>
                </c:pt>
                <c:pt idx="4">
                  <c:v>4.6985439237523636E-6</c:v>
                </c:pt>
                <c:pt idx="5">
                  <c:v>2.7577493156911924E-5</c:v>
                </c:pt>
                <c:pt idx="6">
                  <c:v>3.2886587167189764E-5</c:v>
                </c:pt>
                <c:pt idx="7">
                  <c:v>3.3606913594513439E-5</c:v>
                </c:pt>
                <c:pt idx="8">
                  <c:v>4.2172012695743202E-5</c:v>
                </c:pt>
                <c:pt idx="9">
                  <c:v>6.8104108865163802E-5</c:v>
                </c:pt>
                <c:pt idx="10">
                  <c:v>6.8331584723717829E-5</c:v>
                </c:pt>
                <c:pt idx="11">
                  <c:v>7.026517089571924E-5</c:v>
                </c:pt>
                <c:pt idx="12">
                  <c:v>7.4801137986101933E-5</c:v>
                </c:pt>
                <c:pt idx="13">
                  <c:v>7.9467727164839752E-5</c:v>
                </c:pt>
                <c:pt idx="14">
                  <c:v>8.3486756952672953E-5</c:v>
                </c:pt>
                <c:pt idx="15">
                  <c:v>8.7354646451074018E-5</c:v>
                </c:pt>
                <c:pt idx="16">
                  <c:v>8.8530228006981914E-5</c:v>
                </c:pt>
                <c:pt idx="17">
                  <c:v>9.9299611482692686E-5</c:v>
                </c:pt>
                <c:pt idx="18">
                  <c:v>1.0001996549287783E-4</c:v>
                </c:pt>
                <c:pt idx="19">
                  <c:v>1.0760218380415373E-4</c:v>
                </c:pt>
                <c:pt idx="20">
                  <c:v>1.0771597345129601E-4</c:v>
                </c:pt>
                <c:pt idx="21">
                  <c:v>1.0794344930985002E-4</c:v>
                </c:pt>
                <c:pt idx="22">
                  <c:v>1.1522469033246618E-4</c:v>
                </c:pt>
                <c:pt idx="23">
                  <c:v>1.3840588817344603E-4</c:v>
                </c:pt>
                <c:pt idx="24">
                  <c:v>1.431082695628006E-4</c:v>
                </c:pt>
                <c:pt idx="25">
                  <c:v>1.4470014545546448E-4</c:v>
                </c:pt>
                <c:pt idx="26">
                  <c:v>1.4894618219320671E-4</c:v>
                </c:pt>
                <c:pt idx="27">
                  <c:v>1.7742576249096529E-4</c:v>
                </c:pt>
                <c:pt idx="28">
                  <c:v>1.9301352707994828E-4</c:v>
                </c:pt>
                <c:pt idx="29">
                  <c:v>2.1986344296482727E-4</c:v>
                </c:pt>
                <c:pt idx="30">
                  <c:v>2.3612760827424086E-4</c:v>
                </c:pt>
                <c:pt idx="31">
                  <c:v>2.3802379208608712E-4</c:v>
                </c:pt>
                <c:pt idx="32">
                  <c:v>2.6248417020312829E-4</c:v>
                </c:pt>
                <c:pt idx="33">
                  <c:v>2.7575711210028393E-4</c:v>
                </c:pt>
                <c:pt idx="34">
                  <c:v>2.7655348447668405E-4</c:v>
                </c:pt>
                <c:pt idx="35">
                  <c:v>3.1261855855051825E-4</c:v>
                </c:pt>
                <c:pt idx="36">
                  <c:v>6.5341161371163382E-4</c:v>
                </c:pt>
                <c:pt idx="37">
                  <c:v>6.6342295119695876E-4</c:v>
                </c:pt>
                <c:pt idx="38">
                  <c:v>9.2257452904640229E-4</c:v>
                </c:pt>
                <c:pt idx="39">
                  <c:v>9.7088866919957655E-4</c:v>
                </c:pt>
                <c:pt idx="40">
                  <c:v>9.7153333583788442E-4</c:v>
                </c:pt>
                <c:pt idx="41">
                  <c:v>9.721400760416693E-4</c:v>
                </c:pt>
                <c:pt idx="42">
                  <c:v>9.7327775874591553E-4</c:v>
                </c:pt>
                <c:pt idx="43">
                  <c:v>9.9364194402015759E-4</c:v>
                </c:pt>
                <c:pt idx="44">
                  <c:v>9.9455209570012675E-4</c:v>
                </c:pt>
                <c:pt idx="45">
                  <c:v>1.3918894840267272E-3</c:v>
                </c:pt>
                <c:pt idx="46">
                  <c:v>1.3949613597259273E-3</c:v>
                </c:pt>
                <c:pt idx="47">
                  <c:v>1.42222508749003E-3</c:v>
                </c:pt>
                <c:pt idx="48">
                  <c:v>1.4233627701942765E-3</c:v>
                </c:pt>
                <c:pt idx="49">
                  <c:v>1.4256000436710771E-3</c:v>
                </c:pt>
                <c:pt idx="50">
                  <c:v>1.4264722689165234E-3</c:v>
                </c:pt>
                <c:pt idx="51">
                  <c:v>1.5369412843234149E-3</c:v>
                </c:pt>
                <c:pt idx="52">
                  <c:v>1.5420992759706952E-3</c:v>
                </c:pt>
                <c:pt idx="53">
                  <c:v>1.54350238855088E-3</c:v>
                </c:pt>
                <c:pt idx="54">
                  <c:v>1.6784508487278048E-3</c:v>
                </c:pt>
                <c:pt idx="55">
                  <c:v>1.7427122709939122E-3</c:v>
                </c:pt>
                <c:pt idx="56">
                  <c:v>1.746656454687143E-3</c:v>
                </c:pt>
                <c:pt idx="57">
                  <c:v>1.8719919428555421E-3</c:v>
                </c:pt>
                <c:pt idx="58">
                  <c:v>2.168516448693147E-3</c:v>
                </c:pt>
                <c:pt idx="59">
                  <c:v>2.223087967842553E-3</c:v>
                </c:pt>
                <c:pt idx="60">
                  <c:v>2.3825030843719194E-3</c:v>
                </c:pt>
                <c:pt idx="61">
                  <c:v>2.5959737450138775E-3</c:v>
                </c:pt>
                <c:pt idx="62">
                  <c:v>2.5971871150900013E-3</c:v>
                </c:pt>
                <c:pt idx="63">
                  <c:v>2.6393153095893226E-3</c:v>
                </c:pt>
                <c:pt idx="64">
                  <c:v>3.7324329800954592E-3</c:v>
                </c:pt>
                <c:pt idx="65">
                  <c:v>3.8351829317195998E-3</c:v>
                </c:pt>
                <c:pt idx="66">
                  <c:v>4.4928087819506735E-3</c:v>
                </c:pt>
                <c:pt idx="67">
                  <c:v>4.5442702989906096E-3</c:v>
                </c:pt>
                <c:pt idx="68">
                  <c:v>4.5812434008640802E-3</c:v>
                </c:pt>
                <c:pt idx="69">
                  <c:v>4.7915275514345632E-3</c:v>
                </c:pt>
                <c:pt idx="70">
                  <c:v>1.6474595789571691E-2</c:v>
                </c:pt>
                <c:pt idx="71">
                  <c:v>1.6564705800894114E-2</c:v>
                </c:pt>
                <c:pt idx="72">
                  <c:v>1.6656452886389023E-2</c:v>
                </c:pt>
                <c:pt idx="73">
                  <c:v>1.9087937729627583E-2</c:v>
                </c:pt>
                <c:pt idx="74">
                  <c:v>1.9851768817732814E-2</c:v>
                </c:pt>
                <c:pt idx="75">
                  <c:v>2.0237074499197299E-2</c:v>
                </c:pt>
                <c:pt idx="76">
                  <c:v>2.0379055460659625E-2</c:v>
                </c:pt>
                <c:pt idx="77">
                  <c:v>2.0400482585979242E-2</c:v>
                </c:pt>
                <c:pt idx="78">
                  <c:v>2.0403137160567242E-2</c:v>
                </c:pt>
                <c:pt idx="79">
                  <c:v>2.044910034448006E-2</c:v>
                </c:pt>
                <c:pt idx="80">
                  <c:v>2.0611098595986217E-2</c:v>
                </c:pt>
                <c:pt idx="81">
                  <c:v>2.0728215206384338E-2</c:v>
                </c:pt>
                <c:pt idx="82">
                  <c:v>2.0731742033800647E-2</c:v>
                </c:pt>
                <c:pt idx="83">
                  <c:v>2.0742360228716918E-2</c:v>
                </c:pt>
                <c:pt idx="84">
                  <c:v>2.0875911827966144E-2</c:v>
                </c:pt>
                <c:pt idx="85">
                  <c:v>2.1088803248517203E-2</c:v>
                </c:pt>
                <c:pt idx="86">
                  <c:v>2.1089144503679328E-2</c:v>
                </c:pt>
                <c:pt idx="87">
                  <c:v>2.1259199144826366E-2</c:v>
                </c:pt>
                <c:pt idx="88">
                  <c:v>2.1262915631998152E-2</c:v>
                </c:pt>
                <c:pt idx="89">
                  <c:v>2.1337620019649783E-2</c:v>
                </c:pt>
                <c:pt idx="90">
                  <c:v>2.1350855035112415E-2</c:v>
                </c:pt>
                <c:pt idx="91">
                  <c:v>2.1369854696229672E-2</c:v>
                </c:pt>
                <c:pt idx="92">
                  <c:v>2.1915199368399352E-2</c:v>
                </c:pt>
                <c:pt idx="93">
                  <c:v>2.1959112559569043E-2</c:v>
                </c:pt>
                <c:pt idx="94">
                  <c:v>2.3345098376871477E-2</c:v>
                </c:pt>
                <c:pt idx="95">
                  <c:v>2.3552801116394011E-2</c:v>
                </c:pt>
                <c:pt idx="96">
                  <c:v>2.3554469714015858E-2</c:v>
                </c:pt>
                <c:pt idx="97">
                  <c:v>2.7387295659505456E-2</c:v>
                </c:pt>
                <c:pt idx="98">
                  <c:v>6.2860005466200478E-2</c:v>
                </c:pt>
                <c:pt idx="99">
                  <c:v>6.4099379911859405E-2</c:v>
                </c:pt>
                <c:pt idx="100">
                  <c:v>6.411348319505375E-2</c:v>
                </c:pt>
                <c:pt idx="101">
                  <c:v>6.5806077404873611E-2</c:v>
                </c:pt>
                <c:pt idx="102">
                  <c:v>6.5911640933744478E-2</c:v>
                </c:pt>
                <c:pt idx="103">
                  <c:v>6.6028367810847671E-2</c:v>
                </c:pt>
                <c:pt idx="104">
                  <c:v>6.625972865275162E-2</c:v>
                </c:pt>
                <c:pt idx="105">
                  <c:v>6.6409222753885194E-2</c:v>
                </c:pt>
                <c:pt idx="106">
                  <c:v>6.6486696805614309E-2</c:v>
                </c:pt>
                <c:pt idx="107">
                  <c:v>6.7106986807999397E-2</c:v>
                </c:pt>
                <c:pt idx="108">
                  <c:v>6.7958029136751377E-2</c:v>
                </c:pt>
                <c:pt idx="109">
                  <c:v>6.9349348225695925E-2</c:v>
                </c:pt>
                <c:pt idx="110">
                  <c:v>6.9448517116356162E-2</c:v>
                </c:pt>
                <c:pt idx="111">
                  <c:v>7.044576359341502E-2</c:v>
                </c:pt>
                <c:pt idx="112">
                  <c:v>7.1189397099863702E-2</c:v>
                </c:pt>
                <c:pt idx="113">
                  <c:v>7.1241958173197617E-2</c:v>
                </c:pt>
                <c:pt idx="114">
                  <c:v>7.2158025185874455E-2</c:v>
                </c:pt>
                <c:pt idx="115">
                  <c:v>7.4479315870651847E-2</c:v>
                </c:pt>
                <c:pt idx="116">
                  <c:v>7.4513371222960298E-2</c:v>
                </c:pt>
                <c:pt idx="117">
                  <c:v>7.470953849637392E-2</c:v>
                </c:pt>
                <c:pt idx="118">
                  <c:v>7.4772679355489508E-2</c:v>
                </c:pt>
                <c:pt idx="119">
                  <c:v>7.4808971677863295E-2</c:v>
                </c:pt>
                <c:pt idx="120">
                  <c:v>7.5075346180253397E-2</c:v>
                </c:pt>
                <c:pt idx="121">
                  <c:v>7.5137500628608675E-2</c:v>
                </c:pt>
                <c:pt idx="122">
                  <c:v>7.5679034767071232E-2</c:v>
                </c:pt>
                <c:pt idx="123">
                  <c:v>7.62448016285696E-2</c:v>
                </c:pt>
                <c:pt idx="124">
                  <c:v>7.732570535726295E-2</c:v>
                </c:pt>
                <c:pt idx="125">
                  <c:v>8.3251114084048825E-2</c:v>
                </c:pt>
                <c:pt idx="126">
                  <c:v>8.3268253763859906E-2</c:v>
                </c:pt>
                <c:pt idx="127">
                  <c:v>8.368910040114845E-2</c:v>
                </c:pt>
                <c:pt idx="128">
                  <c:v>8.5091119571542223E-2</c:v>
                </c:pt>
                <c:pt idx="129">
                  <c:v>8.5491841079541095E-2</c:v>
                </c:pt>
                <c:pt idx="130">
                  <c:v>8.6928773288273406E-2</c:v>
                </c:pt>
                <c:pt idx="131">
                  <c:v>9.2689263772880615E-2</c:v>
                </c:pt>
                <c:pt idx="132">
                  <c:v>0.1022084924176563</c:v>
                </c:pt>
                <c:pt idx="133">
                  <c:v>0.10378579211583151</c:v>
                </c:pt>
                <c:pt idx="134">
                  <c:v>0.12490771749279429</c:v>
                </c:pt>
                <c:pt idx="135">
                  <c:v>0.12540719384632601</c:v>
                </c:pt>
                <c:pt idx="136">
                  <c:v>0.12575515003887691</c:v>
                </c:pt>
                <c:pt idx="137">
                  <c:v>0.12626371685195051</c:v>
                </c:pt>
                <c:pt idx="138">
                  <c:v>0.13128836623922796</c:v>
                </c:pt>
                <c:pt idx="139">
                  <c:v>0.13169125983961058</c:v>
                </c:pt>
                <c:pt idx="140">
                  <c:v>0.13246496539587993</c:v>
                </c:pt>
                <c:pt idx="141">
                  <c:v>0.13724694042314686</c:v>
                </c:pt>
                <c:pt idx="142">
                  <c:v>0.13725604232610661</c:v>
                </c:pt>
                <c:pt idx="143">
                  <c:v>0.13726855684274905</c:v>
                </c:pt>
                <c:pt idx="144">
                  <c:v>0.13808568290138701</c:v>
                </c:pt>
                <c:pt idx="145">
                  <c:v>0.13945137650901154</c:v>
                </c:pt>
                <c:pt idx="146">
                  <c:v>0.13945888558446989</c:v>
                </c:pt>
                <c:pt idx="147">
                  <c:v>0.14144560365085454</c:v>
                </c:pt>
                <c:pt idx="148">
                  <c:v>0.14467326168639555</c:v>
                </c:pt>
                <c:pt idx="149">
                  <c:v>0.14621104523690212</c:v>
                </c:pt>
                <c:pt idx="150">
                  <c:v>0.15059502138867373</c:v>
                </c:pt>
                <c:pt idx="151">
                  <c:v>0.15194074798228829</c:v>
                </c:pt>
                <c:pt idx="152">
                  <c:v>0.15614706302265244</c:v>
                </c:pt>
                <c:pt idx="153">
                  <c:v>0.16536371795797242</c:v>
                </c:pt>
                <c:pt idx="154">
                  <c:v>0.16664083732411944</c:v>
                </c:pt>
                <c:pt idx="155">
                  <c:v>0.16876889002711443</c:v>
                </c:pt>
                <c:pt idx="156">
                  <c:v>0.16923309281655083</c:v>
                </c:pt>
                <c:pt idx="157">
                  <c:v>0.19290653585674067</c:v>
                </c:pt>
                <c:pt idx="158">
                  <c:v>0.1929243974834722</c:v>
                </c:pt>
                <c:pt idx="159">
                  <c:v>0.19714844933282286</c:v>
                </c:pt>
                <c:pt idx="160">
                  <c:v>0.19725442563294682</c:v>
                </c:pt>
                <c:pt idx="161">
                  <c:v>0.19828990181802447</c:v>
                </c:pt>
                <c:pt idx="162">
                  <c:v>0.27723029926218157</c:v>
                </c:pt>
                <c:pt idx="163">
                  <c:v>0.28226068685631406</c:v>
                </c:pt>
                <c:pt idx="164">
                  <c:v>0.28310974130540273</c:v>
                </c:pt>
                <c:pt idx="165">
                  <c:v>0.29147354372399836</c:v>
                </c:pt>
                <c:pt idx="166">
                  <c:v>0.29485402459547727</c:v>
                </c:pt>
                <c:pt idx="167">
                  <c:v>0.2948576652573629</c:v>
                </c:pt>
                <c:pt idx="168">
                  <c:v>0.31680261212964794</c:v>
                </c:pt>
                <c:pt idx="169">
                  <c:v>0.31686499480172448</c:v>
                </c:pt>
                <c:pt idx="170">
                  <c:v>0.31690299574445208</c:v>
                </c:pt>
                <c:pt idx="171">
                  <c:v>0.35367077499724731</c:v>
                </c:pt>
                <c:pt idx="172">
                  <c:v>0.357191328857692</c:v>
                </c:pt>
                <c:pt idx="173">
                  <c:v>0.36368855788563986</c:v>
                </c:pt>
                <c:pt idx="174">
                  <c:v>0.37263620952262938</c:v>
                </c:pt>
                <c:pt idx="175">
                  <c:v>0.37286986331526978</c:v>
                </c:pt>
                <c:pt idx="176">
                  <c:v>0.37294248595540902</c:v>
                </c:pt>
                <c:pt idx="177">
                  <c:v>0.38258283908732743</c:v>
                </c:pt>
                <c:pt idx="178">
                  <c:v>0.38274537901294781</c:v>
                </c:pt>
                <c:pt idx="179">
                  <c:v>0.39362675256424157</c:v>
                </c:pt>
                <c:pt idx="180">
                  <c:v>0.41665794358333075</c:v>
                </c:pt>
                <c:pt idx="181">
                  <c:v>0.51715030964879505</c:v>
                </c:pt>
                <c:pt idx="182">
                  <c:v>0.530747842710381</c:v>
                </c:pt>
                <c:pt idx="183">
                  <c:v>0.62337057102995941</c:v>
                </c:pt>
                <c:pt idx="184">
                  <c:v>0.99886911989702309</c:v>
                </c:pt>
                <c:pt idx="185">
                  <c:v>0.99997034301078169</c:v>
                </c:pt>
                <c:pt idx="186">
                  <c:v>1</c:v>
                </c:pt>
              </c:numCache>
            </c:numRef>
          </c:yVal>
          <c:smooth val="1"/>
        </c:ser>
        <c:ser>
          <c:idx val="3"/>
          <c:order val="2"/>
          <c:tx>
            <c:v>1970</c:v>
          </c:tx>
          <c:spPr>
            <a:ln w="19050" cap="rnd">
              <a:solidFill>
                <a:schemeClr val="accent1"/>
              </a:solidFill>
              <a:round/>
            </a:ln>
            <a:effectLst/>
          </c:spPr>
          <c:marker>
            <c:symbol val="circle"/>
            <c:size val="5"/>
            <c:spPr>
              <a:solidFill>
                <a:schemeClr val="accent4"/>
              </a:solidFill>
              <a:ln w="9525">
                <a:solidFill>
                  <a:schemeClr val="accent4"/>
                </a:solidFill>
              </a:ln>
              <a:effectLst/>
            </c:spPr>
          </c:marker>
          <c:xVal>
            <c:numRef>
              <c:f>[4]Sheet1!$E$3:$E$201</c:f>
              <c:numCache>
                <c:formatCode>General</c:formatCode>
                <c:ptCount val="199"/>
                <c:pt idx="0">
                  <c:v>7.9588599680555224E-5</c:v>
                </c:pt>
                <c:pt idx="1">
                  <c:v>1.0233103077886079E-3</c:v>
                </c:pt>
                <c:pt idx="2">
                  <c:v>2.5587111721107831E-3</c:v>
                </c:pt>
                <c:pt idx="3">
                  <c:v>5.7142078589122189E-3</c:v>
                </c:pt>
                <c:pt idx="4">
                  <c:v>6.7391227414428899E-3</c:v>
                </c:pt>
                <c:pt idx="5">
                  <c:v>7.9436833880351474E-3</c:v>
                </c:pt>
                <c:pt idx="6">
                  <c:v>8.9386701399353109E-3</c:v>
                </c:pt>
                <c:pt idx="7">
                  <c:v>1.0499102424829617E-2</c:v>
                </c:pt>
                <c:pt idx="8">
                  <c:v>1.825582064380846E-2</c:v>
                </c:pt>
                <c:pt idx="9">
                  <c:v>3.6356794638393287E-2</c:v>
                </c:pt>
                <c:pt idx="10">
                  <c:v>3.7297324394739019E-2</c:v>
                </c:pt>
                <c:pt idx="11">
                  <c:v>3.8091086336412214E-2</c:v>
                </c:pt>
                <c:pt idx="12">
                  <c:v>3.8092486722330343E-2</c:v>
                </c:pt>
                <c:pt idx="13">
                  <c:v>3.8591687449883734E-2</c:v>
                </c:pt>
                <c:pt idx="14">
                  <c:v>3.859302095577264E-2</c:v>
                </c:pt>
                <c:pt idx="15">
                  <c:v>3.865635224875643E-2</c:v>
                </c:pt>
                <c:pt idx="16">
                  <c:v>3.867733756405009E-2</c:v>
                </c:pt>
                <c:pt idx="17">
                  <c:v>3.9913867137593317E-2</c:v>
                </c:pt>
                <c:pt idx="18">
                  <c:v>4.1830610285144898E-2</c:v>
                </c:pt>
                <c:pt idx="19">
                  <c:v>4.2017046146541302E-2</c:v>
                </c:pt>
                <c:pt idx="20">
                  <c:v>4.3865382762319625E-2</c:v>
                </c:pt>
                <c:pt idx="21">
                  <c:v>4.4442877073803941E-2</c:v>
                </c:pt>
                <c:pt idx="22">
                  <c:v>4.8156664222390906E-2</c:v>
                </c:pt>
                <c:pt idx="23">
                  <c:v>4.8889662245263553E-2</c:v>
                </c:pt>
                <c:pt idx="24">
                  <c:v>4.8895505648960155E-2</c:v>
                </c:pt>
                <c:pt idx="25">
                  <c:v>5.1474078551873553E-2</c:v>
                </c:pt>
                <c:pt idx="26">
                  <c:v>5.4481119590448504E-2</c:v>
                </c:pt>
                <c:pt idx="27">
                  <c:v>5.5767709548318591E-2</c:v>
                </c:pt>
                <c:pt idx="28">
                  <c:v>5.5965305912225129E-2</c:v>
                </c:pt>
                <c:pt idx="29">
                  <c:v>5.6087405096361627E-2</c:v>
                </c:pt>
                <c:pt idx="30">
                  <c:v>5.7882601843691754E-2</c:v>
                </c:pt>
                <c:pt idx="31">
                  <c:v>5.7896841557343502E-2</c:v>
                </c:pt>
                <c:pt idx="32">
                  <c:v>5.821047777473843E-2</c:v>
                </c:pt>
                <c:pt idx="33">
                  <c:v>5.9359504247836106E-2</c:v>
                </c:pt>
                <c:pt idx="34">
                  <c:v>5.9438915410704417E-2</c:v>
                </c:pt>
                <c:pt idx="35">
                  <c:v>6.010355385431413E-2</c:v>
                </c:pt>
                <c:pt idx="36">
                  <c:v>6.0147310318171707E-2</c:v>
                </c:pt>
                <c:pt idx="37">
                  <c:v>6.0222496028091328E-2</c:v>
                </c:pt>
                <c:pt idx="38">
                  <c:v>7.5545350861779575E-2</c:v>
                </c:pt>
                <c:pt idx="39">
                  <c:v>7.5565619878311202E-2</c:v>
                </c:pt>
                <c:pt idx="40">
                  <c:v>7.5604703748453239E-2</c:v>
                </c:pt>
                <c:pt idx="41">
                  <c:v>7.5627735046681882E-2</c:v>
                </c:pt>
                <c:pt idx="42">
                  <c:v>7.6779178755121663E-2</c:v>
                </c:pt>
                <c:pt idx="43">
                  <c:v>8.2241476022961835E-2</c:v>
                </c:pt>
                <c:pt idx="44">
                  <c:v>8.3672412192486958E-2</c:v>
                </c:pt>
                <c:pt idx="45">
                  <c:v>8.4350694708018717E-2</c:v>
                </c:pt>
                <c:pt idx="46">
                  <c:v>8.5041844941174061E-2</c:v>
                </c:pt>
                <c:pt idx="47">
                  <c:v>8.5406297423715999E-2</c:v>
                </c:pt>
                <c:pt idx="48">
                  <c:v>8.5430990349446317E-2</c:v>
                </c:pt>
                <c:pt idx="49">
                  <c:v>8.5450392655395099E-2</c:v>
                </c:pt>
                <c:pt idx="50">
                  <c:v>9.5517496770938751E-2</c:v>
                </c:pt>
                <c:pt idx="51">
                  <c:v>9.7864339653885329E-2</c:v>
                </c:pt>
                <c:pt idx="52">
                  <c:v>9.9482587130740485E-2</c:v>
                </c:pt>
                <c:pt idx="53">
                  <c:v>9.9604293497072657E-2</c:v>
                </c:pt>
                <c:pt idx="54">
                  <c:v>0.10239762882004773</c:v>
                </c:pt>
                <c:pt idx="55">
                  <c:v>0.10240960171017818</c:v>
                </c:pt>
                <c:pt idx="56">
                  <c:v>0.10581769716990344</c:v>
                </c:pt>
                <c:pt idx="57">
                  <c:v>0.10839827674667342</c:v>
                </c:pt>
                <c:pt idx="58">
                  <c:v>0.10842671085934487</c:v>
                </c:pt>
                <c:pt idx="59">
                  <c:v>0.11149840577760407</c:v>
                </c:pt>
                <c:pt idx="60">
                  <c:v>0.11251815424612176</c:v>
                </c:pt>
                <c:pt idx="61">
                  <c:v>0.14365610010968138</c:v>
                </c:pt>
                <c:pt idx="62">
                  <c:v>0.14368187758380407</c:v>
                </c:pt>
                <c:pt idx="63">
                  <c:v>0.15984342627365922</c:v>
                </c:pt>
                <c:pt idx="64">
                  <c:v>0.15996954972469732</c:v>
                </c:pt>
                <c:pt idx="65">
                  <c:v>0.17192129539270196</c:v>
                </c:pt>
                <c:pt idx="66">
                  <c:v>0.32347956768468505</c:v>
                </c:pt>
                <c:pt idx="67">
                  <c:v>0.3242142404380855</c:v>
                </c:pt>
                <c:pt idx="68">
                  <c:v>0.32422649231348072</c:v>
                </c:pt>
                <c:pt idx="69">
                  <c:v>0.32570484560478974</c:v>
                </c:pt>
                <c:pt idx="70">
                  <c:v>0.32570802008585059</c:v>
                </c:pt>
                <c:pt idx="71">
                  <c:v>0.32609557702518366</c:v>
                </c:pt>
                <c:pt idx="72">
                  <c:v>0.3304404277507888</c:v>
                </c:pt>
                <c:pt idx="73">
                  <c:v>0.33785620686762419</c:v>
                </c:pt>
                <c:pt idx="74">
                  <c:v>0.33787951605919875</c:v>
                </c:pt>
                <c:pt idx="75">
                  <c:v>0.3385345791934809</c:v>
                </c:pt>
                <c:pt idx="76">
                  <c:v>0.33976951674934874</c:v>
                </c:pt>
                <c:pt idx="77">
                  <c:v>0.34092073989018196</c:v>
                </c:pt>
                <c:pt idx="78">
                  <c:v>0.35069479482622579</c:v>
                </c:pt>
                <c:pt idx="79">
                  <c:v>0.35076331191478205</c:v>
                </c:pt>
                <c:pt idx="80">
                  <c:v>0.35240795025117078</c:v>
                </c:pt>
                <c:pt idx="81">
                  <c:v>0.35263355351450082</c:v>
                </c:pt>
                <c:pt idx="82">
                  <c:v>0.35313095148404183</c:v>
                </c:pt>
                <c:pt idx="83">
                  <c:v>0.35317453733557991</c:v>
                </c:pt>
                <c:pt idx="84">
                  <c:v>0.35453467621702167</c:v>
                </c:pt>
                <c:pt idx="85">
                  <c:v>0.3545373519641502</c:v>
                </c:pt>
                <c:pt idx="86">
                  <c:v>0.35751518772236973</c:v>
                </c:pt>
                <c:pt idx="87">
                  <c:v>0.36152549307662563</c:v>
                </c:pt>
                <c:pt idx="88">
                  <c:v>0.36254082992003167</c:v>
                </c:pt>
                <c:pt idx="89">
                  <c:v>0.37246153174073598</c:v>
                </c:pt>
                <c:pt idx="90">
                  <c:v>0.37420281526809623</c:v>
                </c:pt>
                <c:pt idx="91">
                  <c:v>0.37434490912415469</c:v>
                </c:pt>
                <c:pt idx="92">
                  <c:v>0.37437826151228171</c:v>
                </c:pt>
                <c:pt idx="93">
                  <c:v>0.37604250252172722</c:v>
                </c:pt>
                <c:pt idx="94">
                  <c:v>0.59835109564587763</c:v>
                </c:pt>
                <c:pt idx="95">
                  <c:v>0.62457362524337601</c:v>
                </c:pt>
                <c:pt idx="96">
                  <c:v>0.62466079558155363</c:v>
                </c:pt>
                <c:pt idx="97">
                  <c:v>0.62511251394517209</c:v>
                </c:pt>
                <c:pt idx="98">
                  <c:v>0.63369421561432593</c:v>
                </c:pt>
                <c:pt idx="99">
                  <c:v>0.63378293866110058</c:v>
                </c:pt>
                <c:pt idx="100">
                  <c:v>0.63492702775016296</c:v>
                </c:pt>
                <c:pt idx="101">
                  <c:v>0.63634824338515428</c:v>
                </c:pt>
                <c:pt idx="102">
                  <c:v>0.63637840655131594</c:v>
                </c:pt>
                <c:pt idx="103">
                  <c:v>0.63653923664282808</c:v>
                </c:pt>
                <c:pt idx="104">
                  <c:v>0.64603129562085571</c:v>
                </c:pt>
                <c:pt idx="105">
                  <c:v>0.64604455151562856</c:v>
                </c:pt>
                <c:pt idx="106">
                  <c:v>0.64673202580399369</c:v>
                </c:pt>
                <c:pt idx="107">
                  <c:v>0.65033386970561724</c:v>
                </c:pt>
                <c:pt idx="108">
                  <c:v>0.65075035021024397</c:v>
                </c:pt>
                <c:pt idx="109">
                  <c:v>0.65133424453105593</c:v>
                </c:pt>
                <c:pt idx="110">
                  <c:v>0.65716093668271891</c:v>
                </c:pt>
                <c:pt idx="111">
                  <c:v>0.65722607400947153</c:v>
                </c:pt>
                <c:pt idx="112">
                  <c:v>0.65830658148315502</c:v>
                </c:pt>
                <c:pt idx="113">
                  <c:v>0.65850334962661805</c:v>
                </c:pt>
                <c:pt idx="114">
                  <c:v>0.65885244154081424</c:v>
                </c:pt>
                <c:pt idx="115">
                  <c:v>0.65964942928373393</c:v>
                </c:pt>
                <c:pt idx="116">
                  <c:v>0.66235683714515614</c:v>
                </c:pt>
                <c:pt idx="117">
                  <c:v>0.66298398155246141</c:v>
                </c:pt>
                <c:pt idx="118">
                  <c:v>0.66535081173687771</c:v>
                </c:pt>
                <c:pt idx="119">
                  <c:v>0.66586096331852307</c:v>
                </c:pt>
                <c:pt idx="120">
                  <c:v>0.66586345944500169</c:v>
                </c:pt>
                <c:pt idx="121">
                  <c:v>0.68032814604993042</c:v>
                </c:pt>
                <c:pt idx="122">
                  <c:v>0.68041138629920683</c:v>
                </c:pt>
                <c:pt idx="123">
                  <c:v>0.68097756614762395</c:v>
                </c:pt>
                <c:pt idx="124">
                  <c:v>0.68337787729361121</c:v>
                </c:pt>
                <c:pt idx="125">
                  <c:v>0.69118689433054814</c:v>
                </c:pt>
                <c:pt idx="126">
                  <c:v>0.69356592725401167</c:v>
                </c:pt>
                <c:pt idx="127">
                  <c:v>0.6948509320186993</c:v>
                </c:pt>
                <c:pt idx="128">
                  <c:v>0.6950184375560674</c:v>
                </c:pt>
                <c:pt idx="129">
                  <c:v>0.69516354128642088</c:v>
                </c:pt>
                <c:pt idx="130">
                  <c:v>0.69593060908810145</c:v>
                </c:pt>
                <c:pt idx="131">
                  <c:v>0.69751470134349924</c:v>
                </c:pt>
                <c:pt idx="132">
                  <c:v>0.69832394942418519</c:v>
                </c:pt>
                <c:pt idx="133">
                  <c:v>0.70093880105772899</c:v>
                </c:pt>
                <c:pt idx="134">
                  <c:v>0.70207740325459744</c:v>
                </c:pt>
                <c:pt idx="135">
                  <c:v>0.70217903660383063</c:v>
                </c:pt>
                <c:pt idx="136">
                  <c:v>0.70611278425213875</c:v>
                </c:pt>
                <c:pt idx="137">
                  <c:v>0.7153383077510701</c:v>
                </c:pt>
                <c:pt idx="138">
                  <c:v>0.71758661915324129</c:v>
                </c:pt>
                <c:pt idx="139">
                  <c:v>0.72413227189209117</c:v>
                </c:pt>
                <c:pt idx="140">
                  <c:v>0.72413404434935558</c:v>
                </c:pt>
                <c:pt idx="141">
                  <c:v>0.72477984691991704</c:v>
                </c:pt>
                <c:pt idx="142">
                  <c:v>0.72478657887257336</c:v>
                </c:pt>
                <c:pt idx="143">
                  <c:v>0.72576780881193081</c:v>
                </c:pt>
                <c:pt idx="144">
                  <c:v>0.72622955590417704</c:v>
                </c:pt>
                <c:pt idx="145">
                  <c:v>0.74078603685061051</c:v>
                </c:pt>
                <c:pt idx="146">
                  <c:v>0.7415639261139999</c:v>
                </c:pt>
                <c:pt idx="147">
                  <c:v>0.74157805718172665</c:v>
                </c:pt>
                <c:pt idx="148">
                  <c:v>0.74214466779212795</c:v>
                </c:pt>
                <c:pt idx="149">
                  <c:v>0.77045472128512027</c:v>
                </c:pt>
                <c:pt idx="150">
                  <c:v>0.7704652547532338</c:v>
                </c:pt>
                <c:pt idx="151">
                  <c:v>0.77092106262590487</c:v>
                </c:pt>
                <c:pt idx="152">
                  <c:v>0.77647124216300945</c:v>
                </c:pt>
                <c:pt idx="153">
                  <c:v>0.77648908657374671</c:v>
                </c:pt>
                <c:pt idx="154">
                  <c:v>0.77734552574901583</c:v>
                </c:pt>
                <c:pt idx="155">
                  <c:v>0.7796644242448928</c:v>
                </c:pt>
                <c:pt idx="156">
                  <c:v>0.7813485335366539</c:v>
                </c:pt>
                <c:pt idx="157">
                  <c:v>0.78240652618972217</c:v>
                </c:pt>
                <c:pt idx="158">
                  <c:v>0.78366407274420569</c:v>
                </c:pt>
                <c:pt idx="159">
                  <c:v>0.78693245718777094</c:v>
                </c:pt>
                <c:pt idx="160">
                  <c:v>0.78697868793973036</c:v>
                </c:pt>
                <c:pt idx="161">
                  <c:v>0.78944632843955076</c:v>
                </c:pt>
                <c:pt idx="162">
                  <c:v>0.79021602121413359</c:v>
                </c:pt>
                <c:pt idx="163">
                  <c:v>0.79635874770995385</c:v>
                </c:pt>
                <c:pt idx="164">
                  <c:v>0.79716758768597173</c:v>
                </c:pt>
                <c:pt idx="165">
                  <c:v>0.79742582540078844</c:v>
                </c:pt>
                <c:pt idx="166">
                  <c:v>0.80024995147028122</c:v>
                </c:pt>
                <c:pt idx="167">
                  <c:v>0.8016634840913025</c:v>
                </c:pt>
                <c:pt idx="168">
                  <c:v>0.80370796154316759</c:v>
                </c:pt>
                <c:pt idx="169">
                  <c:v>0.80663548550274633</c:v>
                </c:pt>
                <c:pt idx="170">
                  <c:v>0.8066912803718651</c:v>
                </c:pt>
                <c:pt idx="171">
                  <c:v>0.80670385791205579</c:v>
                </c:pt>
                <c:pt idx="172">
                  <c:v>0.80730127373689942</c:v>
                </c:pt>
                <c:pt idx="173">
                  <c:v>0.82015505683814172</c:v>
                </c:pt>
                <c:pt idx="174">
                  <c:v>0.82019046749329072</c:v>
                </c:pt>
                <c:pt idx="175">
                  <c:v>0.82024864001569342</c:v>
                </c:pt>
                <c:pt idx="176">
                  <c:v>0.8202501296659771</c:v>
                </c:pt>
                <c:pt idx="177">
                  <c:v>0.83409126482255846</c:v>
                </c:pt>
                <c:pt idx="178">
                  <c:v>0.83762848678312396</c:v>
                </c:pt>
                <c:pt idx="179">
                  <c:v>0.84653637600381115</c:v>
                </c:pt>
                <c:pt idx="180">
                  <c:v>0.84873360307475898</c:v>
                </c:pt>
                <c:pt idx="181">
                  <c:v>0.88431863930109522</c:v>
                </c:pt>
                <c:pt idx="182">
                  <c:v>0.8846899561314534</c:v>
                </c:pt>
                <c:pt idx="183">
                  <c:v>0.88821269378854595</c:v>
                </c:pt>
                <c:pt idx="184">
                  <c:v>0.8895585159760574</c:v>
                </c:pt>
                <c:pt idx="185">
                  <c:v>0.89079562563148673</c:v>
                </c:pt>
                <c:pt idx="186">
                  <c:v>0.89085882835102659</c:v>
                </c:pt>
                <c:pt idx="187">
                  <c:v>0.89434129740603086</c:v>
                </c:pt>
                <c:pt idx="188">
                  <c:v>0.89436996710019301</c:v>
                </c:pt>
                <c:pt idx="189">
                  <c:v>0.90022112369356821</c:v>
                </c:pt>
                <c:pt idx="190">
                  <c:v>0.90290394727518508</c:v>
                </c:pt>
                <c:pt idx="191">
                  <c:v>0.92454775460127758</c:v>
                </c:pt>
                <c:pt idx="192">
                  <c:v>0.92718591788321336</c:v>
                </c:pt>
                <c:pt idx="193">
                  <c:v>0.94237595471142754</c:v>
                </c:pt>
                <c:pt idx="194">
                  <c:v>0.99967203343968924</c:v>
                </c:pt>
                <c:pt idx="195">
                  <c:v>0.99987688369345973</c:v>
                </c:pt>
                <c:pt idx="196">
                  <c:v>0.99990673184103496</c:v>
                </c:pt>
                <c:pt idx="197">
                  <c:v>0.99999945649739519</c:v>
                </c:pt>
                <c:pt idx="198">
                  <c:v>1</c:v>
                </c:pt>
              </c:numCache>
            </c:numRef>
          </c:xVal>
          <c:yVal>
            <c:numRef>
              <c:f>[4]Sheet1!$F$3:$F$201</c:f>
              <c:numCache>
                <c:formatCode>General</c:formatCode>
                <c:ptCount val="199"/>
                <c:pt idx="0">
                  <c:v>1.7472306711865498E-8</c:v>
                </c:pt>
                <c:pt idx="1">
                  <c:v>2.6203500679430248E-6</c:v>
                </c:pt>
                <c:pt idx="2">
                  <c:v>7.8795239254998612E-6</c:v>
                </c:pt>
                <c:pt idx="3">
                  <c:v>1.9290488427665476E-5</c:v>
                </c:pt>
                <c:pt idx="4">
                  <c:v>2.4306858896372472E-5</c:v>
                </c:pt>
                <c:pt idx="5">
                  <c:v>3.0544675854595343E-5</c:v>
                </c:pt>
                <c:pt idx="6">
                  <c:v>3.6083699096291937E-5</c:v>
                </c:pt>
                <c:pt idx="7">
                  <c:v>4.5379150654520624E-5</c:v>
                </c:pt>
                <c:pt idx="8">
                  <c:v>1.0098034782283287E-4</c:v>
                </c:pt>
                <c:pt idx="9">
                  <c:v>2.6299307479143161E-4</c:v>
                </c:pt>
                <c:pt idx="10">
                  <c:v>2.733214048128635E-4</c:v>
                </c:pt>
                <c:pt idx="11">
                  <c:v>2.8266991546843954E-4</c:v>
                </c:pt>
                <c:pt idx="12">
                  <c:v>2.826873877751514E-4</c:v>
                </c:pt>
                <c:pt idx="13">
                  <c:v>2.890651135299686E-4</c:v>
                </c:pt>
                <c:pt idx="14">
                  <c:v>2.8908258583668051E-4</c:v>
                </c:pt>
                <c:pt idx="15">
                  <c:v>2.8995623932141508E-4</c:v>
                </c:pt>
                <c:pt idx="16">
                  <c:v>2.9028821314894054E-4</c:v>
                </c:pt>
                <c:pt idx="17">
                  <c:v>3.1039395508421235E-4</c:v>
                </c:pt>
                <c:pt idx="18">
                  <c:v>3.4216158749849972E-4</c:v>
                </c:pt>
                <c:pt idx="19">
                  <c:v>3.4530693333252669E-4</c:v>
                </c:pt>
                <c:pt idx="20">
                  <c:v>3.7693994696447891E-4</c:v>
                </c:pt>
                <c:pt idx="21">
                  <c:v>3.8691797249599445E-4</c:v>
                </c:pt>
                <c:pt idx="22">
                  <c:v>4.5194962149628347E-4</c:v>
                </c:pt>
                <c:pt idx="23">
                  <c:v>4.6496749776977234E-4</c:v>
                </c:pt>
                <c:pt idx="24">
                  <c:v>4.6507233161004359E-4</c:v>
                </c:pt>
                <c:pt idx="25">
                  <c:v>5.1410737805650578E-4</c:v>
                </c:pt>
                <c:pt idx="26">
                  <c:v>5.7221467612881551E-4</c:v>
                </c:pt>
                <c:pt idx="27">
                  <c:v>5.9771389597356361E-4</c:v>
                </c:pt>
                <c:pt idx="28">
                  <c:v>6.0168017635815426E-4</c:v>
                </c:pt>
                <c:pt idx="29">
                  <c:v>6.041443438416467E-4</c:v>
                </c:pt>
                <c:pt idx="30">
                  <c:v>6.5133031730514764E-4</c:v>
                </c:pt>
                <c:pt idx="31">
                  <c:v>6.5171470805280873E-4</c:v>
                </c:pt>
                <c:pt idx="32">
                  <c:v>6.6059084968271347E-4</c:v>
                </c:pt>
                <c:pt idx="33">
                  <c:v>6.9793025955559201E-4</c:v>
                </c:pt>
                <c:pt idx="34">
                  <c:v>7.0070931005131089E-4</c:v>
                </c:pt>
                <c:pt idx="35">
                  <c:v>7.2473762617163281E-4</c:v>
                </c:pt>
                <c:pt idx="36">
                  <c:v>7.2634530728397212E-4</c:v>
                </c:pt>
                <c:pt idx="37">
                  <c:v>7.2936926255040709E-4</c:v>
                </c:pt>
                <c:pt idx="38">
                  <c:v>1.3568383474368074E-3</c:v>
                </c:pt>
                <c:pt idx="39">
                  <c:v>1.3576946684950148E-3</c:v>
                </c:pt>
                <c:pt idx="40">
                  <c:v>1.3594247574853805E-3</c:v>
                </c:pt>
                <c:pt idx="41">
                  <c:v>1.3604558779089892E-3</c:v>
                </c:pt>
                <c:pt idx="42">
                  <c:v>1.4147466902230527E-3</c:v>
                </c:pt>
                <c:pt idx="43">
                  <c:v>1.6739506116709309E-3</c:v>
                </c:pt>
                <c:pt idx="44">
                  <c:v>1.7420546494516203E-3</c:v>
                </c:pt>
                <c:pt idx="45">
                  <c:v>1.7752927405170189E-3</c:v>
                </c:pt>
                <c:pt idx="46">
                  <c:v>1.8092654727753779E-3</c:v>
                </c:pt>
                <c:pt idx="47">
                  <c:v>1.827472245829973E-3</c:v>
                </c:pt>
                <c:pt idx="48">
                  <c:v>1.8287829358773519E-3</c:v>
                </c:pt>
                <c:pt idx="49">
                  <c:v>1.829866384206433E-3</c:v>
                </c:pt>
                <c:pt idx="50">
                  <c:v>2.4180362901453437E-3</c:v>
                </c:pt>
                <c:pt idx="51">
                  <c:v>2.5562269447887316E-3</c:v>
                </c:pt>
                <c:pt idx="52">
                  <c:v>2.6537362135137087E-3</c:v>
                </c:pt>
                <c:pt idx="53">
                  <c:v>2.6611271073420616E-3</c:v>
                </c:pt>
                <c:pt idx="54">
                  <c:v>2.8398127575576968E-3</c:v>
                </c:pt>
                <c:pt idx="55">
                  <c:v>2.8405990113597309E-3</c:v>
                </c:pt>
                <c:pt idx="56">
                  <c:v>3.0778323076713883E-3</c:v>
                </c:pt>
                <c:pt idx="57">
                  <c:v>3.2629924885329131E-3</c:v>
                </c:pt>
                <c:pt idx="58">
                  <c:v>3.2651069682709398E-3</c:v>
                </c:pt>
                <c:pt idx="59">
                  <c:v>3.4935670747686595E-3</c:v>
                </c:pt>
                <c:pt idx="60">
                  <c:v>3.5710379506882209E-3</c:v>
                </c:pt>
                <c:pt idx="61">
                  <c:v>5.9482184413762957E-3</c:v>
                </c:pt>
                <c:pt idx="62">
                  <c:v>5.9502980400828005E-3</c:v>
                </c:pt>
                <c:pt idx="63">
                  <c:v>7.2712428511993391E-3</c:v>
                </c:pt>
                <c:pt idx="64">
                  <c:v>7.2818038512439641E-3</c:v>
                </c:pt>
                <c:pt idx="65">
                  <c:v>8.2875341427664298E-3</c:v>
                </c:pt>
                <c:pt idx="66">
                  <c:v>2.159167683277086E-2</c:v>
                </c:pt>
                <c:pt idx="67">
                  <c:v>2.1658750780154754E-2</c:v>
                </c:pt>
                <c:pt idx="68">
                  <c:v>2.1659869923363703E-2</c:v>
                </c:pt>
                <c:pt idx="69">
                  <c:v>2.1795422882796241E-2</c:v>
                </c:pt>
                <c:pt idx="70">
                  <c:v>2.1795719912010344E-2</c:v>
                </c:pt>
                <c:pt idx="71">
                  <c:v>2.1831995024423068E-2</c:v>
                </c:pt>
                <c:pt idx="72">
                  <c:v>2.2243741726531027E-2</c:v>
                </c:pt>
                <c:pt idx="73">
                  <c:v>2.29623100215453E-2</c:v>
                </c:pt>
                <c:pt idx="74">
                  <c:v>2.296465131064469E-2</c:v>
                </c:pt>
                <c:pt idx="75">
                  <c:v>2.3030584929618843E-2</c:v>
                </c:pt>
                <c:pt idx="76">
                  <c:v>2.3158737866017916E-2</c:v>
                </c:pt>
                <c:pt idx="77">
                  <c:v>2.328271904931235E-2</c:v>
                </c:pt>
                <c:pt idx="78">
                  <c:v>2.4356010371830595E-2</c:v>
                </c:pt>
                <c:pt idx="79">
                  <c:v>2.4363663738109227E-2</c:v>
                </c:pt>
                <c:pt idx="80">
                  <c:v>2.4550325058779739E-2</c:v>
                </c:pt>
                <c:pt idx="81">
                  <c:v>2.4578042698877058E-2</c:v>
                </c:pt>
                <c:pt idx="82">
                  <c:v>2.4639593604330365E-2</c:v>
                </c:pt>
                <c:pt idx="83">
                  <c:v>2.4645762396775611E-2</c:v>
                </c:pt>
                <c:pt idx="84">
                  <c:v>2.4857125849999735E-2</c:v>
                </c:pt>
                <c:pt idx="85">
                  <c:v>2.4857545185360819E-2</c:v>
                </c:pt>
                <c:pt idx="86">
                  <c:v>2.5326585062635305E-2</c:v>
                </c:pt>
                <c:pt idx="87">
                  <c:v>2.5967249559783467E-2</c:v>
                </c:pt>
                <c:pt idx="88">
                  <c:v>2.6136077887077582E-2</c:v>
                </c:pt>
                <c:pt idx="89">
                  <c:v>2.7827721820198385E-2</c:v>
                </c:pt>
                <c:pt idx="90">
                  <c:v>2.8127868917376536E-2</c:v>
                </c:pt>
                <c:pt idx="91">
                  <c:v>2.8153017196912346E-2</c:v>
                </c:pt>
                <c:pt idx="92">
                  <c:v>2.8158923847533199E-2</c:v>
                </c:pt>
                <c:pt idx="93">
                  <c:v>2.8459068892749958E-2</c:v>
                </c:pt>
                <c:pt idx="94">
                  <c:v>6.9188444089936851E-2</c:v>
                </c:pt>
                <c:pt idx="95">
                  <c:v>7.4088990485432341E-2</c:v>
                </c:pt>
                <c:pt idx="96">
                  <c:v>7.4105452364450652E-2</c:v>
                </c:pt>
                <c:pt idx="97">
                  <c:v>7.4191165600778541E-2</c:v>
                </c:pt>
                <c:pt idx="98">
                  <c:v>7.5966936410438765E-2</c:v>
                </c:pt>
                <c:pt idx="99">
                  <c:v>7.5985443512608178E-2</c:v>
                </c:pt>
                <c:pt idx="100">
                  <c:v>7.6224567315627351E-2</c:v>
                </c:pt>
                <c:pt idx="101">
                  <c:v>7.6525770956163683E-2</c:v>
                </c:pt>
                <c:pt idx="102">
                  <c:v>7.6532201528016472E-2</c:v>
                </c:pt>
                <c:pt idx="103">
                  <c:v>7.6569173129301768E-2</c:v>
                </c:pt>
                <c:pt idx="104">
                  <c:v>7.8770452900439838E-2</c:v>
                </c:pt>
                <c:pt idx="105">
                  <c:v>7.8773703223173425E-2</c:v>
                </c:pt>
                <c:pt idx="106">
                  <c:v>7.8950624869004532E-2</c:v>
                </c:pt>
                <c:pt idx="107">
                  <c:v>7.9950872478653831E-2</c:v>
                </c:pt>
                <c:pt idx="108">
                  <c:v>8.0072282067349926E-2</c:v>
                </c:pt>
                <c:pt idx="109">
                  <c:v>8.0246330429333698E-2</c:v>
                </c:pt>
                <c:pt idx="110">
                  <c:v>8.2006462143025483E-2</c:v>
                </c:pt>
                <c:pt idx="111">
                  <c:v>8.2027186533978613E-2</c:v>
                </c:pt>
                <c:pt idx="112">
                  <c:v>8.2390814582590455E-2</c:v>
                </c:pt>
                <c:pt idx="113">
                  <c:v>8.2465279322071663E-2</c:v>
                </c:pt>
                <c:pt idx="114">
                  <c:v>8.2601514515314306E-2</c:v>
                </c:pt>
                <c:pt idx="115">
                  <c:v>8.2916766898488856E-2</c:v>
                </c:pt>
                <c:pt idx="116">
                  <c:v>8.4002670471622659E-2</c:v>
                </c:pt>
                <c:pt idx="117">
                  <c:v>8.4254763031872848E-2</c:v>
                </c:pt>
                <c:pt idx="118">
                  <c:v>8.524020773426963E-2</c:v>
                </c:pt>
                <c:pt idx="119">
                  <c:v>8.5457196076071232E-2</c:v>
                </c:pt>
                <c:pt idx="120">
                  <c:v>8.5458261963078944E-2</c:v>
                </c:pt>
                <c:pt idx="121">
                  <c:v>9.2127528614456111E-2</c:v>
                </c:pt>
                <c:pt idx="122">
                  <c:v>9.216655450249267E-2</c:v>
                </c:pt>
                <c:pt idx="123">
                  <c:v>9.2433865917019103E-2</c:v>
                </c:pt>
                <c:pt idx="124">
                  <c:v>9.3599296389476672E-2</c:v>
                </c:pt>
                <c:pt idx="125">
                  <c:v>9.7558409735354026E-2</c:v>
                </c:pt>
                <c:pt idx="126">
                  <c:v>9.8777151450752276E-2</c:v>
                </c:pt>
                <c:pt idx="127">
                  <c:v>9.944672720026336E-2</c:v>
                </c:pt>
                <c:pt idx="128">
                  <c:v>9.9535487789997684E-2</c:v>
                </c:pt>
                <c:pt idx="129">
                  <c:v>9.9614061344885804E-2</c:v>
                </c:pt>
                <c:pt idx="130">
                  <c:v>0.10004177366493062</c:v>
                </c:pt>
                <c:pt idx="131">
                  <c:v>0.10094592102993816</c:v>
                </c:pt>
                <c:pt idx="132">
                  <c:v>0.10142016593141062</c:v>
                </c:pt>
                <c:pt idx="133">
                  <c:v>0.10298956244410526</c:v>
                </c:pt>
                <c:pt idx="134">
                  <c:v>0.10367414949601396</c:v>
                </c:pt>
                <c:pt idx="135">
                  <c:v>0.10373791646918945</c:v>
                </c:pt>
                <c:pt idx="136">
                  <c:v>0.10642322443835149</c:v>
                </c:pt>
                <c:pt idx="137">
                  <c:v>0.11281117726987798</c:v>
                </c:pt>
                <c:pt idx="138">
                  <c:v>0.11458356089816515</c:v>
                </c:pt>
                <c:pt idx="139">
                  <c:v>0.11988936787587601</c:v>
                </c:pt>
                <c:pt idx="140">
                  <c:v>0.11989090543886666</c:v>
                </c:pt>
                <c:pt idx="141">
                  <c:v>0.12048202719486131</c:v>
                </c:pt>
                <c:pt idx="142">
                  <c:v>0.12048826716088783</c:v>
                </c:pt>
                <c:pt idx="143">
                  <c:v>0.12140393051959465</c:v>
                </c:pt>
                <c:pt idx="144">
                  <c:v>0.12184380606904088</c:v>
                </c:pt>
                <c:pt idx="145">
                  <c:v>0.13607841761540215</c:v>
                </c:pt>
                <c:pt idx="146">
                  <c:v>0.13687351305894788</c:v>
                </c:pt>
                <c:pt idx="147">
                  <c:v>0.13688847297448256</c:v>
                </c:pt>
                <c:pt idx="148">
                  <c:v>0.13749894783653974</c:v>
                </c:pt>
                <c:pt idx="149">
                  <c:v>0.16888180750598802</c:v>
                </c:pt>
                <c:pt idx="150">
                  <c:v>0.1688934992990356</c:v>
                </c:pt>
                <c:pt idx="151">
                  <c:v>0.16940282326293521</c:v>
                </c:pt>
                <c:pt idx="152">
                  <c:v>0.17564930000397924</c:v>
                </c:pt>
                <c:pt idx="153">
                  <c:v>0.17566939363674125</c:v>
                </c:pt>
                <c:pt idx="154">
                  <c:v>0.17663645020391139</c:v>
                </c:pt>
                <c:pt idx="155">
                  <c:v>0.17960961925259578</c:v>
                </c:pt>
                <c:pt idx="156">
                  <c:v>0.18200586889501788</c:v>
                </c:pt>
                <c:pt idx="157">
                  <c:v>0.18359763055855161</c:v>
                </c:pt>
                <c:pt idx="158">
                  <c:v>0.18550929671618746</c:v>
                </c:pt>
                <c:pt idx="159">
                  <c:v>0.19048739852651853</c:v>
                </c:pt>
                <c:pt idx="160">
                  <c:v>0.19055786903501096</c:v>
                </c:pt>
                <c:pt idx="161">
                  <c:v>0.19437774534524915</c:v>
                </c:pt>
                <c:pt idx="162">
                  <c:v>0.19559367934165001</c:v>
                </c:pt>
                <c:pt idx="163">
                  <c:v>0.20584205879153333</c:v>
                </c:pt>
                <c:pt idx="164">
                  <c:v>0.20719712955573208</c:v>
                </c:pt>
                <c:pt idx="165">
                  <c:v>0.20763880256848327</c:v>
                </c:pt>
                <c:pt idx="166">
                  <c:v>0.21248853342630106</c:v>
                </c:pt>
                <c:pt idx="167">
                  <c:v>0.21500704536928791</c:v>
                </c:pt>
                <c:pt idx="168">
                  <c:v>0.21884534223434796</c:v>
                </c:pt>
                <c:pt idx="169">
                  <c:v>0.22475517520165769</c:v>
                </c:pt>
                <c:pt idx="170">
                  <c:v>0.22486833088694011</c:v>
                </c:pt>
                <c:pt idx="171">
                  <c:v>0.22489412520628824</c:v>
                </c:pt>
                <c:pt idx="172">
                  <c:v>0.22611959565852688</c:v>
                </c:pt>
                <c:pt idx="173">
                  <c:v>0.25413671024853385</c:v>
                </c:pt>
                <c:pt idx="174">
                  <c:v>0.25422152135159798</c:v>
                </c:pt>
                <c:pt idx="175">
                  <c:v>0.25436320024522763</c:v>
                </c:pt>
                <c:pt idx="176">
                  <c:v>0.25436683557863243</c:v>
                </c:pt>
                <c:pt idx="177">
                  <c:v>0.28831468079670602</c:v>
                </c:pt>
                <c:pt idx="178">
                  <c:v>0.29707673675485635</c:v>
                </c:pt>
                <c:pt idx="179">
                  <c:v>0.31925791622124533</c:v>
                </c:pt>
                <c:pt idx="180">
                  <c:v>0.32480152806766732</c:v>
                </c:pt>
                <c:pt idx="181">
                  <c:v>0.41822612807171256</c:v>
                </c:pt>
                <c:pt idx="182">
                  <c:v>0.41923096986319641</c:v>
                </c:pt>
                <c:pt idx="183">
                  <c:v>0.42902884512092976</c:v>
                </c:pt>
                <c:pt idx="184">
                  <c:v>0.4328311764784244</c:v>
                </c:pt>
                <c:pt idx="185">
                  <c:v>0.43637664314027053</c:v>
                </c:pt>
                <c:pt idx="186">
                  <c:v>0.43655804059040398</c:v>
                </c:pt>
                <c:pt idx="187">
                  <c:v>0.44796723241143238</c:v>
                </c:pt>
                <c:pt idx="188">
                  <c:v>0.44806352613724743</c:v>
                </c:pt>
                <c:pt idx="189">
                  <c:v>0.47105109851076371</c:v>
                </c:pt>
                <c:pt idx="190">
                  <c:v>0.48200947314226517</c:v>
                </c:pt>
                <c:pt idx="191">
                  <c:v>0.5738516045608093</c:v>
                </c:pt>
                <c:pt idx="192">
                  <c:v>0.58529620683710248</c:v>
                </c:pt>
                <c:pt idx="193">
                  <c:v>0.65714382626879586</c:v>
                </c:pt>
                <c:pt idx="194">
                  <c:v>0.99738818130313456</c:v>
                </c:pt>
                <c:pt idx="195">
                  <c:v>0.99862496250471278</c:v>
                </c:pt>
                <c:pt idx="196">
                  <c:v>0.99889904510570005</c:v>
                </c:pt>
                <c:pt idx="197">
                  <c:v>0.9999846675167724</c:v>
                </c:pt>
                <c:pt idx="198">
                  <c:v>1</c:v>
                </c:pt>
              </c:numCache>
            </c:numRef>
          </c:yVal>
          <c:smooth val="1"/>
        </c:ser>
        <c:ser>
          <c:idx val="4"/>
          <c:order val="3"/>
          <c:tx>
            <c:v>1980</c:v>
          </c:tx>
          <c:spPr>
            <a:ln w="19050" cap="rnd">
              <a:solidFill>
                <a:schemeClr val="accent1"/>
              </a:solidFill>
              <a:round/>
            </a:ln>
            <a:effectLst/>
          </c:spPr>
          <c:marker>
            <c:symbol val="circle"/>
            <c:size val="5"/>
            <c:spPr>
              <a:solidFill>
                <a:schemeClr val="accent5"/>
              </a:solidFill>
              <a:ln w="9525">
                <a:solidFill>
                  <a:schemeClr val="accent5"/>
                </a:solidFill>
              </a:ln>
              <a:effectLst/>
            </c:spPr>
          </c:marker>
          <c:xVal>
            <c:numRef>
              <c:f>[5]Sheet1!$E$3:$E$203</c:f>
              <c:numCache>
                <c:formatCode>General</c:formatCode>
                <c:ptCount val="201"/>
                <c:pt idx="0">
                  <c:v>9.3475765180900611E-5</c:v>
                </c:pt>
                <c:pt idx="1">
                  <c:v>1.028026873245355E-3</c:v>
                </c:pt>
                <c:pt idx="2">
                  <c:v>4.2858159910376739E-3</c:v>
                </c:pt>
                <c:pt idx="3">
                  <c:v>5.8310077915606504E-3</c:v>
                </c:pt>
                <c:pt idx="4">
                  <c:v>6.9952590968005955E-3</c:v>
                </c:pt>
                <c:pt idx="5">
                  <c:v>8.0172787630018345E-3</c:v>
                </c:pt>
                <c:pt idx="6">
                  <c:v>8.0184856397723572E-3</c:v>
                </c:pt>
                <c:pt idx="7">
                  <c:v>1.5999682207083993E-2</c:v>
                </c:pt>
                <c:pt idx="8">
                  <c:v>1.7525036522720441E-2</c:v>
                </c:pt>
                <c:pt idx="9">
                  <c:v>1.8846338527723865E-2</c:v>
                </c:pt>
                <c:pt idx="10">
                  <c:v>1.8881286997553072E-2</c:v>
                </c:pt>
                <c:pt idx="11">
                  <c:v>3.756498953842121E-2</c:v>
                </c:pt>
                <c:pt idx="12">
                  <c:v>3.8944146212766109E-2</c:v>
                </c:pt>
                <c:pt idx="13">
                  <c:v>4.046135337416297E-2</c:v>
                </c:pt>
                <c:pt idx="14">
                  <c:v>4.0976374051250444E-2</c:v>
                </c:pt>
                <c:pt idx="15">
                  <c:v>4.1818407603106802E-2</c:v>
                </c:pt>
                <c:pt idx="16">
                  <c:v>4.4660598774111174E-2</c:v>
                </c:pt>
                <c:pt idx="17">
                  <c:v>4.473162038069442E-2</c:v>
                </c:pt>
                <c:pt idx="18">
                  <c:v>4.6144095142832312E-2</c:v>
                </c:pt>
                <c:pt idx="19">
                  <c:v>4.6880342967627171E-2</c:v>
                </c:pt>
                <c:pt idx="20">
                  <c:v>4.8169416221911385E-2</c:v>
                </c:pt>
                <c:pt idx="21">
                  <c:v>5.2401481241690126E-2</c:v>
                </c:pt>
                <c:pt idx="22">
                  <c:v>5.2586799898808267E-2</c:v>
                </c:pt>
                <c:pt idx="23">
                  <c:v>5.5571816975063734E-2</c:v>
                </c:pt>
                <c:pt idx="24">
                  <c:v>5.7594704823889023E-2</c:v>
                </c:pt>
                <c:pt idx="25">
                  <c:v>5.9575558076543786E-2</c:v>
                </c:pt>
                <c:pt idx="26">
                  <c:v>5.9712432034261367E-2</c:v>
                </c:pt>
                <c:pt idx="27">
                  <c:v>6.0328629478163219E-2</c:v>
                </c:pt>
                <c:pt idx="28">
                  <c:v>6.6297881165062952E-2</c:v>
                </c:pt>
                <c:pt idx="29">
                  <c:v>6.7315987597314511E-2</c:v>
                </c:pt>
                <c:pt idx="30">
                  <c:v>6.8036226696592789E-2</c:v>
                </c:pt>
                <c:pt idx="31">
                  <c:v>6.8057731025733592E-2</c:v>
                </c:pt>
                <c:pt idx="32">
                  <c:v>6.8283645946432714E-2</c:v>
                </c:pt>
                <c:pt idx="33">
                  <c:v>6.8335873884048992E-2</c:v>
                </c:pt>
                <c:pt idx="34">
                  <c:v>6.8683316018709362E-2</c:v>
                </c:pt>
                <c:pt idx="35">
                  <c:v>7.1129794287227155E-2</c:v>
                </c:pt>
                <c:pt idx="36">
                  <c:v>7.1179751828967186E-2</c:v>
                </c:pt>
                <c:pt idx="37">
                  <c:v>7.4584366145853842E-2</c:v>
                </c:pt>
                <c:pt idx="38">
                  <c:v>7.5308820141656088E-2</c:v>
                </c:pt>
                <c:pt idx="39">
                  <c:v>7.5377122482076134E-2</c:v>
                </c:pt>
                <c:pt idx="40">
                  <c:v>7.539818609397253E-2</c:v>
                </c:pt>
                <c:pt idx="41">
                  <c:v>7.8663493902308021E-2</c:v>
                </c:pt>
                <c:pt idx="42">
                  <c:v>8.1413337145683981E-2</c:v>
                </c:pt>
                <c:pt idx="43">
                  <c:v>8.9220952266519077E-2</c:v>
                </c:pt>
                <c:pt idx="44">
                  <c:v>9.2905200316140427E-2</c:v>
                </c:pt>
                <c:pt idx="45">
                  <c:v>9.4166409868096337E-2</c:v>
                </c:pt>
                <c:pt idx="46">
                  <c:v>9.4189171804050176E-2</c:v>
                </c:pt>
                <c:pt idx="47">
                  <c:v>9.4917393184929852E-2</c:v>
                </c:pt>
                <c:pt idx="48">
                  <c:v>9.4952622028833353E-2</c:v>
                </c:pt>
                <c:pt idx="49">
                  <c:v>0.11306693804606291</c:v>
                </c:pt>
                <c:pt idx="50">
                  <c:v>0.11347377758689357</c:v>
                </c:pt>
                <c:pt idx="51">
                  <c:v>0.11534570460579199</c:v>
                </c:pt>
                <c:pt idx="52">
                  <c:v>0.11536276099727601</c:v>
                </c:pt>
                <c:pt idx="53">
                  <c:v>0.12779555910811208</c:v>
                </c:pt>
                <c:pt idx="54">
                  <c:v>0.28609267223663737</c:v>
                </c:pt>
                <c:pt idx="55">
                  <c:v>0.28714816421901984</c:v>
                </c:pt>
                <c:pt idx="56">
                  <c:v>0.32009878804311415</c:v>
                </c:pt>
                <c:pt idx="57">
                  <c:v>0.32011113310837241</c:v>
                </c:pt>
                <c:pt idx="58">
                  <c:v>0.3218407424283386</c:v>
                </c:pt>
                <c:pt idx="59">
                  <c:v>0.32266416847236612</c:v>
                </c:pt>
                <c:pt idx="60">
                  <c:v>0.33339201817868341</c:v>
                </c:pt>
                <c:pt idx="61">
                  <c:v>0.33352866611594367</c:v>
                </c:pt>
                <c:pt idx="62">
                  <c:v>0.35021932547318063</c:v>
                </c:pt>
                <c:pt idx="63">
                  <c:v>0.35180488864919429</c:v>
                </c:pt>
                <c:pt idx="64">
                  <c:v>0.35183107667480562</c:v>
                </c:pt>
                <c:pt idx="65">
                  <c:v>0.35186524517023104</c:v>
                </c:pt>
                <c:pt idx="66">
                  <c:v>0.35194660506123865</c:v>
                </c:pt>
                <c:pt idx="67">
                  <c:v>0.35196676210009836</c:v>
                </c:pt>
                <c:pt idx="68">
                  <c:v>0.35645064176554409</c:v>
                </c:pt>
                <c:pt idx="69">
                  <c:v>0.35718678677141347</c:v>
                </c:pt>
                <c:pt idx="70">
                  <c:v>0.35897750676885204</c:v>
                </c:pt>
                <c:pt idx="71">
                  <c:v>0.35900422700696294</c:v>
                </c:pt>
                <c:pt idx="72">
                  <c:v>0.36973871125165375</c:v>
                </c:pt>
                <c:pt idx="73">
                  <c:v>0.36975358579836248</c:v>
                </c:pt>
                <c:pt idx="74">
                  <c:v>0.36975435626088332</c:v>
                </c:pt>
                <c:pt idx="75">
                  <c:v>0.36975834740168401</c:v>
                </c:pt>
                <c:pt idx="76">
                  <c:v>0.36997712886310036</c:v>
                </c:pt>
                <c:pt idx="77">
                  <c:v>0.37119304214891974</c:v>
                </c:pt>
                <c:pt idx="78">
                  <c:v>0.37162164963393357</c:v>
                </c:pt>
                <c:pt idx="79">
                  <c:v>0.37163143441735835</c:v>
                </c:pt>
                <c:pt idx="80">
                  <c:v>0.37295080392480451</c:v>
                </c:pt>
                <c:pt idx="81">
                  <c:v>0.37348266018180692</c:v>
                </c:pt>
                <c:pt idx="82">
                  <c:v>0.3752739361714526</c:v>
                </c:pt>
                <c:pt idx="83">
                  <c:v>0.38544983259735971</c:v>
                </c:pt>
                <c:pt idx="84">
                  <c:v>0.3867740771713028</c:v>
                </c:pt>
                <c:pt idx="85">
                  <c:v>0.38688941079060835</c:v>
                </c:pt>
                <c:pt idx="86">
                  <c:v>0.38831802676520416</c:v>
                </c:pt>
                <c:pt idx="87">
                  <c:v>0.38846189535400782</c:v>
                </c:pt>
                <c:pt idx="88">
                  <c:v>0.38939041434295368</c:v>
                </c:pt>
                <c:pt idx="89">
                  <c:v>0.38944618024808902</c:v>
                </c:pt>
                <c:pt idx="90">
                  <c:v>0.38944887958459268</c:v>
                </c:pt>
                <c:pt idx="91">
                  <c:v>0.38996539068315261</c:v>
                </c:pt>
                <c:pt idx="92">
                  <c:v>0.61281877075456948</c:v>
                </c:pt>
                <c:pt idx="93">
                  <c:v>0.61285141712224589</c:v>
                </c:pt>
                <c:pt idx="94">
                  <c:v>0.64042238853439615</c:v>
                </c:pt>
                <c:pt idx="95">
                  <c:v>0.64207316880364573</c:v>
                </c:pt>
                <c:pt idx="96">
                  <c:v>0.64410149994073884</c:v>
                </c:pt>
                <c:pt idx="97">
                  <c:v>0.64723447390368904</c:v>
                </c:pt>
                <c:pt idx="98">
                  <c:v>0.6479357030518994</c:v>
                </c:pt>
                <c:pt idx="99">
                  <c:v>0.65186015694696631</c:v>
                </c:pt>
                <c:pt idx="100">
                  <c:v>0.65193393360251051</c:v>
                </c:pt>
                <c:pt idx="101">
                  <c:v>0.65196829007086132</c:v>
                </c:pt>
                <c:pt idx="102">
                  <c:v>0.66191178379246174</c:v>
                </c:pt>
                <c:pt idx="103">
                  <c:v>0.66801175230464138</c:v>
                </c:pt>
                <c:pt idx="104">
                  <c:v>0.67242236805032973</c:v>
                </c:pt>
                <c:pt idx="105">
                  <c:v>0.67287306416586701</c:v>
                </c:pt>
                <c:pt idx="106">
                  <c:v>0.67287555605273242</c:v>
                </c:pt>
                <c:pt idx="107">
                  <c:v>0.6737627977725712</c:v>
                </c:pt>
                <c:pt idx="108">
                  <c:v>0.67438215180277961</c:v>
                </c:pt>
                <c:pt idx="109">
                  <c:v>0.68286382651048028</c:v>
                </c:pt>
                <c:pt idx="110">
                  <c:v>0.68293753431810966</c:v>
                </c:pt>
                <c:pt idx="111">
                  <c:v>0.68408205933690447</c:v>
                </c:pt>
                <c:pt idx="112">
                  <c:v>0.68413840229627354</c:v>
                </c:pt>
                <c:pt idx="113">
                  <c:v>0.68431435559871134</c:v>
                </c:pt>
                <c:pt idx="114">
                  <c:v>0.68652582762466874</c:v>
                </c:pt>
                <c:pt idx="115">
                  <c:v>0.68711585742556569</c:v>
                </c:pt>
                <c:pt idx="116">
                  <c:v>0.68749851164509757</c:v>
                </c:pt>
                <c:pt idx="117">
                  <c:v>0.69059063410894039</c:v>
                </c:pt>
                <c:pt idx="118">
                  <c:v>0.69060598923221261</c:v>
                </c:pt>
                <c:pt idx="119">
                  <c:v>0.70653907557597651</c:v>
                </c:pt>
                <c:pt idx="120">
                  <c:v>0.70680051081185025</c:v>
                </c:pt>
                <c:pt idx="121">
                  <c:v>0.70687523276738329</c:v>
                </c:pt>
                <c:pt idx="122">
                  <c:v>0.70753556919832672</c:v>
                </c:pt>
                <c:pt idx="123">
                  <c:v>0.7100703465029542</c:v>
                </c:pt>
                <c:pt idx="124">
                  <c:v>0.71229773168265154</c:v>
                </c:pt>
                <c:pt idx="125">
                  <c:v>0.71311926372960055</c:v>
                </c:pt>
                <c:pt idx="126">
                  <c:v>0.7142682178887596</c:v>
                </c:pt>
                <c:pt idx="127">
                  <c:v>0.72307565986750655</c:v>
                </c:pt>
                <c:pt idx="128">
                  <c:v>0.72355856480410352</c:v>
                </c:pt>
                <c:pt idx="129">
                  <c:v>0.72356222552020755</c:v>
                </c:pt>
                <c:pt idx="130">
                  <c:v>0.72369337355084895</c:v>
                </c:pt>
                <c:pt idx="131">
                  <c:v>0.72384859978086891</c:v>
                </c:pt>
                <c:pt idx="132">
                  <c:v>0.72603237048592872</c:v>
                </c:pt>
                <c:pt idx="133">
                  <c:v>0.7270290319250714</c:v>
                </c:pt>
                <c:pt idx="134">
                  <c:v>0.73339749462265758</c:v>
                </c:pt>
                <c:pt idx="135">
                  <c:v>0.73340351156805805</c:v>
                </c:pt>
                <c:pt idx="136">
                  <c:v>0.74189476564780599</c:v>
                </c:pt>
                <c:pt idx="137">
                  <c:v>0.74205928815811795</c:v>
                </c:pt>
                <c:pt idx="138">
                  <c:v>0.74411056716582968</c:v>
                </c:pt>
                <c:pt idx="139">
                  <c:v>0.74419336946594816</c:v>
                </c:pt>
                <c:pt idx="140">
                  <c:v>0.74510149226011946</c:v>
                </c:pt>
                <c:pt idx="141">
                  <c:v>0.74903582718980777</c:v>
                </c:pt>
                <c:pt idx="142">
                  <c:v>0.74988389467256999</c:v>
                </c:pt>
                <c:pt idx="143">
                  <c:v>0.75045311224704903</c:v>
                </c:pt>
                <c:pt idx="144">
                  <c:v>0.75115025513562894</c:v>
                </c:pt>
                <c:pt idx="145">
                  <c:v>0.75157958688258919</c:v>
                </c:pt>
                <c:pt idx="146">
                  <c:v>0.7523568284317893</c:v>
                </c:pt>
                <c:pt idx="147">
                  <c:v>0.7650893004539433</c:v>
                </c:pt>
                <c:pt idx="148">
                  <c:v>0.76510522176072582</c:v>
                </c:pt>
                <c:pt idx="149">
                  <c:v>0.76733445949286894</c:v>
                </c:pt>
                <c:pt idx="150">
                  <c:v>0.76774932751587543</c:v>
                </c:pt>
                <c:pt idx="151">
                  <c:v>0.77137897418660539</c:v>
                </c:pt>
                <c:pt idx="152">
                  <c:v>0.77479791453161606</c:v>
                </c:pt>
                <c:pt idx="153">
                  <c:v>0.77481061221596448</c:v>
                </c:pt>
                <c:pt idx="154">
                  <c:v>0.77988356483217469</c:v>
                </c:pt>
                <c:pt idx="155">
                  <c:v>0.78043039098118905</c:v>
                </c:pt>
                <c:pt idx="156">
                  <c:v>0.80668139975204789</c:v>
                </c:pt>
                <c:pt idx="157">
                  <c:v>0.8066911403731587</c:v>
                </c:pt>
                <c:pt idx="158">
                  <c:v>0.80740389362053755</c:v>
                </c:pt>
                <c:pt idx="159">
                  <c:v>0.81398909317764778</c:v>
                </c:pt>
                <c:pt idx="160">
                  <c:v>0.81541669273960604</c:v>
                </c:pt>
                <c:pt idx="161">
                  <c:v>0.81619072312240915</c:v>
                </c:pt>
                <c:pt idx="162">
                  <c:v>0.81819846307112687</c:v>
                </c:pt>
                <c:pt idx="163">
                  <c:v>0.81912304640525613</c:v>
                </c:pt>
                <c:pt idx="164">
                  <c:v>0.8213104755616859</c:v>
                </c:pt>
                <c:pt idx="165">
                  <c:v>0.82374710789895977</c:v>
                </c:pt>
                <c:pt idx="166">
                  <c:v>0.82514308769718248</c:v>
                </c:pt>
                <c:pt idx="167">
                  <c:v>0.82579102810635174</c:v>
                </c:pt>
                <c:pt idx="168">
                  <c:v>0.82579272393920178</c:v>
                </c:pt>
                <c:pt idx="169">
                  <c:v>0.8258443886374619</c:v>
                </c:pt>
                <c:pt idx="170">
                  <c:v>0.82755543008244503</c:v>
                </c:pt>
                <c:pt idx="171">
                  <c:v>0.8286378492996298</c:v>
                </c:pt>
                <c:pt idx="172">
                  <c:v>0.82863920791358103</c:v>
                </c:pt>
                <c:pt idx="173">
                  <c:v>0.82888500131085285</c:v>
                </c:pt>
                <c:pt idx="174">
                  <c:v>0.82889636484037765</c:v>
                </c:pt>
                <c:pt idx="175">
                  <c:v>0.84111262380297147</c:v>
                </c:pt>
                <c:pt idx="176">
                  <c:v>0.85243035066711137</c:v>
                </c:pt>
                <c:pt idx="177">
                  <c:v>0.86050202834178136</c:v>
                </c:pt>
                <c:pt idx="178">
                  <c:v>0.86238422955313077</c:v>
                </c:pt>
                <c:pt idx="179">
                  <c:v>0.86557456356750784</c:v>
                </c:pt>
                <c:pt idx="180">
                  <c:v>0.86565607179859505</c:v>
                </c:pt>
                <c:pt idx="181">
                  <c:v>0.86678586925192047</c:v>
                </c:pt>
                <c:pt idx="182">
                  <c:v>0.87011691323053386</c:v>
                </c:pt>
                <c:pt idx="183">
                  <c:v>0.87127723499573906</c:v>
                </c:pt>
                <c:pt idx="184">
                  <c:v>0.90265189879557439</c:v>
                </c:pt>
                <c:pt idx="185">
                  <c:v>0.90298583088578588</c:v>
                </c:pt>
                <c:pt idx="186">
                  <c:v>0.90301795976173382</c:v>
                </c:pt>
                <c:pt idx="187">
                  <c:v>0.90630610990408167</c:v>
                </c:pt>
                <c:pt idx="188">
                  <c:v>0.90661671681898315</c:v>
                </c:pt>
                <c:pt idx="189">
                  <c:v>0.91216781910972411</c:v>
                </c:pt>
                <c:pt idx="190">
                  <c:v>0.91239764998205386</c:v>
                </c:pt>
                <c:pt idx="191">
                  <c:v>0.91462971455522701</c:v>
                </c:pt>
                <c:pt idx="192">
                  <c:v>0.92738081877081069</c:v>
                </c:pt>
                <c:pt idx="193">
                  <c:v>0.94531051480137385</c:v>
                </c:pt>
                <c:pt idx="194">
                  <c:v>0.94764620499828001</c:v>
                </c:pt>
                <c:pt idx="195">
                  <c:v>0.94769391388559066</c:v>
                </c:pt>
                <c:pt idx="196">
                  <c:v>0.94773763434978142</c:v>
                </c:pt>
                <c:pt idx="197">
                  <c:v>0.99986645837195065</c:v>
                </c:pt>
                <c:pt idx="198">
                  <c:v>0.99991713224906797</c:v>
                </c:pt>
                <c:pt idx="199">
                  <c:v>0.99999957966536202</c:v>
                </c:pt>
                <c:pt idx="200">
                  <c:v>1</c:v>
                </c:pt>
              </c:numCache>
            </c:numRef>
          </c:xVal>
          <c:yVal>
            <c:numRef>
              <c:f>[5]Sheet1!$F$3:$F$203</c:f>
              <c:numCache>
                <c:formatCode>General</c:formatCode>
                <c:ptCount val="201"/>
                <c:pt idx="0">
                  <c:v>2.3073738548768145E-7</c:v>
                </c:pt>
                <c:pt idx="1">
                  <c:v>4.1145385719140786E-6</c:v>
                </c:pt>
                <c:pt idx="2">
                  <c:v>2.0017031460086318E-5</c:v>
                </c:pt>
                <c:pt idx="3">
                  <c:v>2.9602215528465116E-5</c:v>
                </c:pt>
                <c:pt idx="4">
                  <c:v>3.7775149443981573E-5</c:v>
                </c:pt>
                <c:pt idx="5">
                  <c:v>4.5418486272269573E-5</c:v>
                </c:pt>
                <c:pt idx="6">
                  <c:v>4.5428100329998229E-5</c:v>
                </c:pt>
                <c:pt idx="7">
                  <c:v>1.1594934789456695E-4</c:v>
                </c:pt>
                <c:pt idx="8">
                  <c:v>1.2987059444835756E-4</c:v>
                </c:pt>
                <c:pt idx="9">
                  <c:v>1.4276314207303036E-4</c:v>
                </c:pt>
                <c:pt idx="10">
                  <c:v>1.4313809032444783E-4</c:v>
                </c:pt>
                <c:pt idx="11">
                  <c:v>3.7095006288590773E-4</c:v>
                </c:pt>
                <c:pt idx="12">
                  <c:v>3.8884303307327859E-4</c:v>
                </c:pt>
                <c:pt idx="13">
                  <c:v>4.093514520385397E-4</c:v>
                </c:pt>
                <c:pt idx="14">
                  <c:v>4.1637950141717279E-4</c:v>
                </c:pt>
                <c:pt idx="15">
                  <c:v>4.3127208966957446E-4</c:v>
                </c:pt>
                <c:pt idx="16">
                  <c:v>4.8481722208779029E-4</c:v>
                </c:pt>
                <c:pt idx="17">
                  <c:v>4.8616321116119418E-4</c:v>
                </c:pt>
                <c:pt idx="18">
                  <c:v>5.1293571177220081E-4</c:v>
                </c:pt>
                <c:pt idx="19">
                  <c:v>5.2814565839091388E-4</c:v>
                </c:pt>
                <c:pt idx="20">
                  <c:v>5.5743400362277481E-4</c:v>
                </c:pt>
                <c:pt idx="21">
                  <c:v>6.5449754619480377E-4</c:v>
                </c:pt>
                <c:pt idx="22">
                  <c:v>6.5891055437841608E-4</c:v>
                </c:pt>
                <c:pt idx="23">
                  <c:v>7.4240563062449589E-4</c:v>
                </c:pt>
                <c:pt idx="24">
                  <c:v>7.9941176260013244E-4</c:v>
                </c:pt>
                <c:pt idx="25">
                  <c:v>8.5648702622814082E-4</c:v>
                </c:pt>
                <c:pt idx="26">
                  <c:v>8.6046754000729719E-4</c:v>
                </c:pt>
                <c:pt idx="27">
                  <c:v>8.791963612016175E-4</c:v>
                </c:pt>
                <c:pt idx="28">
                  <c:v>1.1096078871271084E-3</c:v>
                </c:pt>
                <c:pt idx="29">
                  <c:v>1.1530544192547079E-3</c:v>
                </c:pt>
                <c:pt idx="30">
                  <c:v>1.1875532828988741E-3</c:v>
                </c:pt>
                <c:pt idx="31">
                  <c:v>1.1886493834397719E-3</c:v>
                </c:pt>
                <c:pt idx="32">
                  <c:v>1.2004073865376111E-3</c:v>
                </c:pt>
                <c:pt idx="33">
                  <c:v>1.2031571277485126E-3</c:v>
                </c:pt>
                <c:pt idx="34">
                  <c:v>1.2216835691792225E-3</c:v>
                </c:pt>
                <c:pt idx="35">
                  <c:v>1.367212782017175E-3</c:v>
                </c:pt>
                <c:pt idx="36">
                  <c:v>1.3703474896215263E-3</c:v>
                </c:pt>
                <c:pt idx="37">
                  <c:v>1.5844880306918284E-3</c:v>
                </c:pt>
                <c:pt idx="38">
                  <c:v>1.6306773768708304E-3</c:v>
                </c:pt>
                <c:pt idx="39">
                  <c:v>1.6350332254928812E-3</c:v>
                </c:pt>
                <c:pt idx="40">
                  <c:v>1.6363793335175088E-3</c:v>
                </c:pt>
                <c:pt idx="41">
                  <c:v>1.8501456155537777E-3</c:v>
                </c:pt>
                <c:pt idx="42">
                  <c:v>2.0320375972817752E-3</c:v>
                </c:pt>
                <c:pt idx="43">
                  <c:v>2.5565047221565882E-3</c:v>
                </c:pt>
                <c:pt idx="44">
                  <c:v>2.8070906062117418E-3</c:v>
                </c:pt>
                <c:pt idx="45">
                  <c:v>2.8938408450329104E-3</c:v>
                </c:pt>
                <c:pt idx="46">
                  <c:v>2.8954561536710713E-3</c:v>
                </c:pt>
                <c:pt idx="47">
                  <c:v>2.9480472447965963E-3</c:v>
                </c:pt>
                <c:pt idx="48">
                  <c:v>2.9506528468621583E-3</c:v>
                </c:pt>
                <c:pt idx="49">
                  <c:v>4.2982169505568274E-3</c:v>
                </c:pt>
                <c:pt idx="50">
                  <c:v>4.3294439033572159E-3</c:v>
                </c:pt>
                <c:pt idx="51">
                  <c:v>4.4743942960419952E-3</c:v>
                </c:pt>
                <c:pt idx="52">
                  <c:v>4.4757403550867072E-3</c:v>
                </c:pt>
                <c:pt idx="53">
                  <c:v>5.5310207877934774E-3</c:v>
                </c:pt>
                <c:pt idx="54">
                  <c:v>1.9957315448599831E-2</c:v>
                </c:pt>
                <c:pt idx="55">
                  <c:v>2.0054099140925239E-2</c:v>
                </c:pt>
                <c:pt idx="56">
                  <c:v>2.3104948867798347E-2</c:v>
                </c:pt>
                <c:pt idx="57">
                  <c:v>2.3106141010956701E-2</c:v>
                </c:pt>
                <c:pt idx="58">
                  <c:v>2.3278221396411825E-2</c:v>
                </c:pt>
                <c:pt idx="59">
                  <c:v>2.3360814199001389E-2</c:v>
                </c:pt>
                <c:pt idx="60">
                  <c:v>2.4437040677950397E-2</c:v>
                </c:pt>
                <c:pt idx="61">
                  <c:v>2.4451144570609644E-2</c:v>
                </c:pt>
                <c:pt idx="62">
                  <c:v>2.6174216783650478E-2</c:v>
                </c:pt>
                <c:pt idx="63">
                  <c:v>2.6340935932495715E-2</c:v>
                </c:pt>
                <c:pt idx="64">
                  <c:v>2.6343724009237027E-2</c:v>
                </c:pt>
                <c:pt idx="65">
                  <c:v>2.6347598526980157E-2</c:v>
                </c:pt>
                <c:pt idx="66">
                  <c:v>2.6356847901248284E-2</c:v>
                </c:pt>
                <c:pt idx="67">
                  <c:v>2.6359242018533777E-2</c:v>
                </c:pt>
                <c:pt idx="68">
                  <c:v>2.6893521060913375E-2</c:v>
                </c:pt>
                <c:pt idx="69">
                  <c:v>2.6982918143048106E-2</c:v>
                </c:pt>
                <c:pt idx="70">
                  <c:v>2.7215754405385446E-2</c:v>
                </c:pt>
                <c:pt idx="71">
                  <c:v>2.7219263697390413E-2</c:v>
                </c:pt>
                <c:pt idx="72">
                  <c:v>2.8683226781583814E-2</c:v>
                </c:pt>
                <c:pt idx="73">
                  <c:v>2.8685264956574443E-2</c:v>
                </c:pt>
                <c:pt idx="74">
                  <c:v>2.8685370711209458E-2</c:v>
                </c:pt>
                <c:pt idx="75">
                  <c:v>2.8685918712499991E-2</c:v>
                </c:pt>
                <c:pt idx="76">
                  <c:v>2.8717398742775253E-2</c:v>
                </c:pt>
                <c:pt idx="77">
                  <c:v>2.8893536363640521E-2</c:v>
                </c:pt>
                <c:pt idx="78">
                  <c:v>2.8955894469774139E-2</c:v>
                </c:pt>
                <c:pt idx="79">
                  <c:v>2.8957433978494266E-2</c:v>
                </c:pt>
                <c:pt idx="80">
                  <c:v>2.9178928567652883E-2</c:v>
                </c:pt>
                <c:pt idx="81">
                  <c:v>2.9270913706388652E-2</c:v>
                </c:pt>
                <c:pt idx="82">
                  <c:v>2.9581181156486561E-2</c:v>
                </c:pt>
                <c:pt idx="83">
                  <c:v>3.1375717658576982E-2</c:v>
                </c:pt>
                <c:pt idx="84">
                  <c:v>3.1609847372349113E-2</c:v>
                </c:pt>
                <c:pt idx="85">
                  <c:v>3.1630619263901698E-2</c:v>
                </c:pt>
                <c:pt idx="86">
                  <c:v>3.1912321412508902E-2</c:v>
                </c:pt>
                <c:pt idx="87">
                  <c:v>3.1943599077014807E-2</c:v>
                </c:pt>
                <c:pt idx="88">
                  <c:v>3.2146550034954292E-2</c:v>
                </c:pt>
                <c:pt idx="89">
                  <c:v>3.2159058191699522E-2</c:v>
                </c:pt>
                <c:pt idx="90">
                  <c:v>3.2159673491394154E-2</c:v>
                </c:pt>
                <c:pt idx="91">
                  <c:v>3.2282297456593168E-2</c:v>
                </c:pt>
                <c:pt idx="92">
                  <c:v>8.5738176597229515E-2</c:v>
                </c:pt>
                <c:pt idx="93">
                  <c:v>8.5746060712325989E-2</c:v>
                </c:pt>
                <c:pt idx="94">
                  <c:v>9.2413343481137861E-2</c:v>
                </c:pt>
                <c:pt idx="95">
                  <c:v>9.282074807487746E-2</c:v>
                </c:pt>
                <c:pt idx="96">
                  <c:v>9.3333008713010965E-2</c:v>
                </c:pt>
                <c:pt idx="97">
                  <c:v>9.415640237812832E-2</c:v>
                </c:pt>
                <c:pt idx="98">
                  <c:v>9.434698099738624E-2</c:v>
                </c:pt>
                <c:pt idx="99">
                  <c:v>9.5459756496125314E-2</c:v>
                </c:pt>
                <c:pt idx="100">
                  <c:v>9.5480947490448637E-2</c:v>
                </c:pt>
                <c:pt idx="101">
                  <c:v>9.5491061935741958E-2</c:v>
                </c:pt>
                <c:pt idx="102">
                  <c:v>9.846362096479902E-2</c:v>
                </c:pt>
                <c:pt idx="103">
                  <c:v>0.10041738377001527</c:v>
                </c:pt>
                <c:pt idx="104">
                  <c:v>0.10183173090732145</c:v>
                </c:pt>
                <c:pt idx="105">
                  <c:v>0.10198129323693673</c:v>
                </c:pt>
                <c:pt idx="106">
                  <c:v>0.10198217773024777</c:v>
                </c:pt>
                <c:pt idx="107">
                  <c:v>0.10232176718367388</c:v>
                </c:pt>
                <c:pt idx="108">
                  <c:v>0.10255950706708582</c:v>
                </c:pt>
                <c:pt idx="109">
                  <c:v>0.10597505001070942</c:v>
                </c:pt>
                <c:pt idx="110">
                  <c:v>0.10600657674683281</c:v>
                </c:pt>
                <c:pt idx="111">
                  <c:v>0.10653301986144749</c:v>
                </c:pt>
                <c:pt idx="112">
                  <c:v>0.10655898868751659</c:v>
                </c:pt>
                <c:pt idx="113">
                  <c:v>0.10664523549677048</c:v>
                </c:pt>
                <c:pt idx="114">
                  <c:v>0.10775572052449635</c:v>
                </c:pt>
                <c:pt idx="115">
                  <c:v>0.108055891758894</c:v>
                </c:pt>
                <c:pt idx="116">
                  <c:v>0.10825133832797997</c:v>
                </c:pt>
                <c:pt idx="117">
                  <c:v>0.10986226957701045</c:v>
                </c:pt>
                <c:pt idx="118">
                  <c:v>0.10987037449356668</c:v>
                </c:pt>
                <c:pt idx="119">
                  <c:v>0.11834198403857596</c:v>
                </c:pt>
                <c:pt idx="120">
                  <c:v>0.11848650280100194</c:v>
                </c:pt>
                <c:pt idx="121">
                  <c:v>0.11852933919206959</c:v>
                </c:pt>
                <c:pt idx="122">
                  <c:v>0.11891863578377351</c:v>
                </c:pt>
                <c:pt idx="123">
                  <c:v>0.12044339593568598</c:v>
                </c:pt>
                <c:pt idx="124">
                  <c:v>0.1218040809079953</c:v>
                </c:pt>
                <c:pt idx="125">
                  <c:v>0.12231493428406211</c:v>
                </c:pt>
                <c:pt idx="126">
                  <c:v>0.12303619886837776</c:v>
                </c:pt>
                <c:pt idx="127">
                  <c:v>0.12886149695332622</c:v>
                </c:pt>
                <c:pt idx="128">
                  <c:v>0.12918269298349286</c:v>
                </c:pt>
                <c:pt idx="129">
                  <c:v>0.12918529843512011</c:v>
                </c:pt>
                <c:pt idx="130">
                  <c:v>0.12927975348772217</c:v>
                </c:pt>
                <c:pt idx="131">
                  <c:v>0.12939374799645401</c:v>
                </c:pt>
                <c:pt idx="132">
                  <c:v>0.13111638087714431</c:v>
                </c:pt>
                <c:pt idx="133">
                  <c:v>0.1319393383127542</c:v>
                </c:pt>
                <c:pt idx="134">
                  <c:v>0.13744474717712965</c:v>
                </c:pt>
                <c:pt idx="135">
                  <c:v>0.13745029578290829</c:v>
                </c:pt>
                <c:pt idx="136">
                  <c:v>0.14567715453412183</c:v>
                </c:pt>
                <c:pt idx="137">
                  <c:v>0.14584089176646031</c:v>
                </c:pt>
                <c:pt idx="138">
                  <c:v>0.14797151457471397</c:v>
                </c:pt>
                <c:pt idx="139">
                  <c:v>0.1480594415962421</c:v>
                </c:pt>
                <c:pt idx="140">
                  <c:v>0.14904579067532303</c:v>
                </c:pt>
                <c:pt idx="141">
                  <c:v>0.15338826188054858</c:v>
                </c:pt>
                <c:pt idx="142">
                  <c:v>0.15433552580799911</c:v>
                </c:pt>
                <c:pt idx="143">
                  <c:v>0.15497228020187462</c:v>
                </c:pt>
                <c:pt idx="144">
                  <c:v>0.15579215329561213</c:v>
                </c:pt>
                <c:pt idx="145">
                  <c:v>0.15632093865839519</c:v>
                </c:pt>
                <c:pt idx="146">
                  <c:v>0.15736264918766169</c:v>
                </c:pt>
                <c:pt idx="147">
                  <c:v>0.17455428184681743</c:v>
                </c:pt>
                <c:pt idx="148">
                  <c:v>0.17457628869959571</c:v>
                </c:pt>
                <c:pt idx="149">
                  <c:v>0.17782617152602428</c:v>
                </c:pt>
                <c:pt idx="150">
                  <c:v>0.17843844138876777</c:v>
                </c:pt>
                <c:pt idx="151">
                  <c:v>0.18380083708266656</c:v>
                </c:pt>
                <c:pt idx="152">
                  <c:v>0.18885577389391675</c:v>
                </c:pt>
                <c:pt idx="153">
                  <c:v>0.18887464826067971</c:v>
                </c:pt>
                <c:pt idx="154">
                  <c:v>0.1966538660933079</c:v>
                </c:pt>
                <c:pt idx="155">
                  <c:v>0.19749738599060729</c:v>
                </c:pt>
                <c:pt idx="156">
                  <c:v>0.23837163497421812</c:v>
                </c:pt>
                <c:pt idx="157">
                  <c:v>0.23838707670779197</c:v>
                </c:pt>
                <c:pt idx="158">
                  <c:v>0.23952270905787865</c:v>
                </c:pt>
                <c:pt idx="159">
                  <c:v>0.25019116775940925</c:v>
                </c:pt>
                <c:pt idx="160">
                  <c:v>0.252600340962087</c:v>
                </c:pt>
                <c:pt idx="161">
                  <c:v>0.25396429993165726</c:v>
                </c:pt>
                <c:pt idx="162">
                  <c:v>0.25751615241412656</c:v>
                </c:pt>
                <c:pt idx="163">
                  <c:v>0.25919380559114324</c:v>
                </c:pt>
                <c:pt idx="164">
                  <c:v>0.26330856374778472</c:v>
                </c:pt>
                <c:pt idx="165">
                  <c:v>0.26803721668447134</c:v>
                </c:pt>
                <c:pt idx="166">
                  <c:v>0.27075014925608115</c:v>
                </c:pt>
                <c:pt idx="167">
                  <c:v>0.27207022306882089</c:v>
                </c:pt>
                <c:pt idx="168">
                  <c:v>0.27207374178246252</c:v>
                </c:pt>
                <c:pt idx="169">
                  <c:v>0.2721817874132757</c:v>
                </c:pt>
                <c:pt idx="170">
                  <c:v>0.27577875128860091</c:v>
                </c:pt>
                <c:pt idx="171">
                  <c:v>0.27812293003561933</c:v>
                </c:pt>
                <c:pt idx="172">
                  <c:v>0.27812604559207665</c:v>
                </c:pt>
                <c:pt idx="173">
                  <c:v>0.27870075889859097</c:v>
                </c:pt>
                <c:pt idx="174">
                  <c:v>0.27872836371665788</c:v>
                </c:pt>
                <c:pt idx="175">
                  <c:v>0.31034016939795145</c:v>
                </c:pt>
                <c:pt idx="176">
                  <c:v>0.34052011663111686</c:v>
                </c:pt>
                <c:pt idx="177">
                  <c:v>0.36284250647821009</c:v>
                </c:pt>
                <c:pt idx="178">
                  <c:v>0.36806312134475427</c:v>
                </c:pt>
                <c:pt idx="179">
                  <c:v>0.37720407627962665</c:v>
                </c:pt>
                <c:pt idx="180">
                  <c:v>0.37744258029265965</c:v>
                </c:pt>
                <c:pt idx="181">
                  <c:v>0.38087727951422889</c:v>
                </c:pt>
                <c:pt idx="182">
                  <c:v>0.39103846362172096</c:v>
                </c:pt>
                <c:pt idx="183">
                  <c:v>0.39468181142945724</c:v>
                </c:pt>
                <c:pt idx="184">
                  <c:v>0.49531849074329704</c:v>
                </c:pt>
                <c:pt idx="185">
                  <c:v>0.4964009032818088</c:v>
                </c:pt>
                <c:pt idx="186">
                  <c:v>0.49651093835037025</c:v>
                </c:pt>
                <c:pt idx="187">
                  <c:v>0.50880088361408571</c:v>
                </c:pt>
                <c:pt idx="188">
                  <c:v>0.51004303160872433</c:v>
                </c:pt>
                <c:pt idx="189">
                  <c:v>0.53307936688344637</c:v>
                </c:pt>
                <c:pt idx="190">
                  <c:v>0.53405598181225455</c:v>
                </c:pt>
                <c:pt idx="191">
                  <c:v>0.54380494234636134</c:v>
                </c:pt>
                <c:pt idx="192">
                  <c:v>0.59965556607321546</c:v>
                </c:pt>
                <c:pt idx="193">
                  <c:v>0.67822390466462124</c:v>
                </c:pt>
                <c:pt idx="194">
                  <c:v>0.68883991641754816</c:v>
                </c:pt>
                <c:pt idx="195">
                  <c:v>0.68907388699350702</c:v>
                </c:pt>
                <c:pt idx="196">
                  <c:v>0.68932639079032132</c:v>
                </c:pt>
                <c:pt idx="197">
                  <c:v>0.99862156504880117</c:v>
                </c:pt>
                <c:pt idx="198">
                  <c:v>0.9990664133774958</c:v>
                </c:pt>
                <c:pt idx="199">
                  <c:v>0.9999911980362699</c:v>
                </c:pt>
                <c:pt idx="200">
                  <c:v>1</c:v>
                </c:pt>
              </c:numCache>
            </c:numRef>
          </c:yVal>
          <c:smooth val="1"/>
        </c:ser>
        <c:ser>
          <c:idx val="5"/>
          <c:order val="4"/>
          <c:tx>
            <c:v>1990</c:v>
          </c:tx>
          <c:spPr>
            <a:ln w="19050" cap="rnd">
              <a:solidFill>
                <a:schemeClr val="accent1"/>
              </a:solidFill>
              <a:round/>
            </a:ln>
            <a:effectLst/>
          </c:spPr>
          <c:marker>
            <c:symbol val="circle"/>
            <c:size val="5"/>
            <c:spPr>
              <a:solidFill>
                <a:schemeClr val="accent6"/>
              </a:solidFill>
              <a:ln w="9525">
                <a:solidFill>
                  <a:schemeClr val="accent6"/>
                </a:solidFill>
              </a:ln>
              <a:effectLst/>
            </c:spPr>
          </c:marker>
          <c:xVal>
            <c:numRef>
              <c:f>[6]Sheet1!$E$3:$E$203</c:f>
              <c:numCache>
                <c:formatCode>General</c:formatCode>
                <c:ptCount val="201"/>
                <c:pt idx="0">
                  <c:v>1.0615244650712696E-3</c:v>
                </c:pt>
                <c:pt idx="1">
                  <c:v>4.4910495170656295E-3</c:v>
                </c:pt>
                <c:pt idx="2">
                  <c:v>5.6180356986437847E-3</c:v>
                </c:pt>
                <c:pt idx="3">
                  <c:v>1.4715380537159581E-2</c:v>
                </c:pt>
                <c:pt idx="4">
                  <c:v>1.6383832015109633E-2</c:v>
                </c:pt>
                <c:pt idx="5">
                  <c:v>1.7891902372829529E-2</c:v>
                </c:pt>
                <c:pt idx="6">
                  <c:v>1.9606994194735616E-2</c:v>
                </c:pt>
                <c:pt idx="7">
                  <c:v>2.0973164336665663E-2</c:v>
                </c:pt>
                <c:pt idx="8">
                  <c:v>2.1074611335887432E-2</c:v>
                </c:pt>
                <c:pt idx="9">
                  <c:v>2.1626181793949317E-2</c:v>
                </c:pt>
                <c:pt idx="10">
                  <c:v>2.4946567501864182E-2</c:v>
                </c:pt>
                <c:pt idx="11">
                  <c:v>2.67354685684844E-2</c:v>
                </c:pt>
                <c:pt idx="12">
                  <c:v>2.820374335465729E-2</c:v>
                </c:pt>
                <c:pt idx="13">
                  <c:v>2.9007482901108717E-2</c:v>
                </c:pt>
                <c:pt idx="14">
                  <c:v>4.9341997042420913E-2</c:v>
                </c:pt>
                <c:pt idx="15">
                  <c:v>5.0539053947074565E-2</c:v>
                </c:pt>
                <c:pt idx="16">
                  <c:v>5.1486091370675037E-2</c:v>
                </c:pt>
                <c:pt idx="17">
                  <c:v>5.6311879173714961E-2</c:v>
                </c:pt>
                <c:pt idx="18">
                  <c:v>5.6390044819625375E-2</c:v>
                </c:pt>
                <c:pt idx="19">
                  <c:v>5.8576346589462029E-2</c:v>
                </c:pt>
                <c:pt idx="20">
                  <c:v>5.992271353061368E-2</c:v>
                </c:pt>
                <c:pt idx="21">
                  <c:v>6.0115364892479449E-2</c:v>
                </c:pt>
                <c:pt idx="22">
                  <c:v>6.028897162712122E-2</c:v>
                </c:pt>
                <c:pt idx="23">
                  <c:v>6.6899618432105359E-2</c:v>
                </c:pt>
                <c:pt idx="24">
                  <c:v>6.7616836283268394E-2</c:v>
                </c:pt>
                <c:pt idx="25">
                  <c:v>6.765771120310797E-2</c:v>
                </c:pt>
                <c:pt idx="26">
                  <c:v>6.8797675885146542E-2</c:v>
                </c:pt>
                <c:pt idx="27">
                  <c:v>6.9563194761761371E-2</c:v>
                </c:pt>
                <c:pt idx="28">
                  <c:v>7.1784605837961785E-2</c:v>
                </c:pt>
                <c:pt idx="29">
                  <c:v>7.1855398020159167E-2</c:v>
                </c:pt>
                <c:pt idx="30">
                  <c:v>7.4141033349517008E-2</c:v>
                </c:pt>
                <c:pt idx="31">
                  <c:v>7.6911113141106435E-2</c:v>
                </c:pt>
                <c:pt idx="32">
                  <c:v>8.4887497591266209E-2</c:v>
                </c:pt>
                <c:pt idx="33">
                  <c:v>8.8676351702448517E-2</c:v>
                </c:pt>
                <c:pt idx="34">
                  <c:v>9.3116154141301699E-2</c:v>
                </c:pt>
                <c:pt idx="35">
                  <c:v>9.5685374032580692E-2</c:v>
                </c:pt>
                <c:pt idx="36">
                  <c:v>9.5752020949256569E-2</c:v>
                </c:pt>
                <c:pt idx="37">
                  <c:v>9.9032477966001675E-2</c:v>
                </c:pt>
                <c:pt idx="38">
                  <c:v>9.9054707806844861E-2</c:v>
                </c:pt>
                <c:pt idx="39">
                  <c:v>9.9113759330649975E-2</c:v>
                </c:pt>
                <c:pt idx="40">
                  <c:v>0.1005366263128732</c:v>
                </c:pt>
                <c:pt idx="41">
                  <c:v>0.10134135564064485</c:v>
                </c:pt>
                <c:pt idx="42">
                  <c:v>0.11439008626470622</c:v>
                </c:pt>
                <c:pt idx="43">
                  <c:v>0.13542618285568717</c:v>
                </c:pt>
                <c:pt idx="44">
                  <c:v>0.13543963494388087</c:v>
                </c:pt>
                <c:pt idx="45">
                  <c:v>0.1362269727515503</c:v>
                </c:pt>
                <c:pt idx="46">
                  <c:v>0.13622802009811277</c:v>
                </c:pt>
                <c:pt idx="47">
                  <c:v>0.13852226124183067</c:v>
                </c:pt>
                <c:pt idx="48">
                  <c:v>0.13897355816056012</c:v>
                </c:pt>
                <c:pt idx="49">
                  <c:v>0.13990211846690725</c:v>
                </c:pt>
                <c:pt idx="50">
                  <c:v>0.14091409762624069</c:v>
                </c:pt>
                <c:pt idx="51">
                  <c:v>0.14107746323917947</c:v>
                </c:pt>
                <c:pt idx="52">
                  <c:v>0.14303427321761281</c:v>
                </c:pt>
                <c:pt idx="53">
                  <c:v>0.14305229360011498</c:v>
                </c:pt>
                <c:pt idx="54">
                  <c:v>0.14307265143442827</c:v>
                </c:pt>
                <c:pt idx="55">
                  <c:v>0.1447561183513621</c:v>
                </c:pt>
                <c:pt idx="56">
                  <c:v>0.14513941254047269</c:v>
                </c:pt>
                <c:pt idx="57">
                  <c:v>0.14516717886997871</c:v>
                </c:pt>
                <c:pt idx="58">
                  <c:v>0.14527888649491646</c:v>
                </c:pt>
                <c:pt idx="59">
                  <c:v>0.30981146429732137</c:v>
                </c:pt>
                <c:pt idx="60">
                  <c:v>0.30984230430778964</c:v>
                </c:pt>
                <c:pt idx="61">
                  <c:v>0.31010436098397653</c:v>
                </c:pt>
                <c:pt idx="62">
                  <c:v>0.34393023493321212</c:v>
                </c:pt>
                <c:pt idx="63">
                  <c:v>0.34471376377756485</c:v>
                </c:pt>
                <c:pt idx="64">
                  <c:v>0.36281980298150018</c:v>
                </c:pt>
                <c:pt idx="65">
                  <c:v>0.36505239686344904</c:v>
                </c:pt>
                <c:pt idx="66">
                  <c:v>0.36506582774339558</c:v>
                </c:pt>
                <c:pt idx="67">
                  <c:v>0.37679639101000312</c:v>
                </c:pt>
                <c:pt idx="68">
                  <c:v>0.37683744941905245</c:v>
                </c:pt>
                <c:pt idx="69">
                  <c:v>0.37832288186653085</c:v>
                </c:pt>
                <c:pt idx="70">
                  <c:v>0.37872108128748377</c:v>
                </c:pt>
                <c:pt idx="71">
                  <c:v>0.38339351831486512</c:v>
                </c:pt>
                <c:pt idx="72">
                  <c:v>0.38468003444639715</c:v>
                </c:pt>
                <c:pt idx="73">
                  <c:v>0.3953945026388489</c:v>
                </c:pt>
                <c:pt idx="74">
                  <c:v>0.39541273529318199</c:v>
                </c:pt>
                <c:pt idx="75">
                  <c:v>0.39561267320281934</c:v>
                </c:pt>
                <c:pt idx="76">
                  <c:v>0.39563883887774337</c:v>
                </c:pt>
                <c:pt idx="77">
                  <c:v>0.396221791292732</c:v>
                </c:pt>
                <c:pt idx="78">
                  <c:v>0.39759372382902891</c:v>
                </c:pt>
                <c:pt idx="79">
                  <c:v>0.40826158841323851</c:v>
                </c:pt>
                <c:pt idx="80">
                  <c:v>0.4083995062125475</c:v>
                </c:pt>
                <c:pt idx="81">
                  <c:v>0.41038054244744659</c:v>
                </c:pt>
                <c:pt idx="82">
                  <c:v>0.41192103794275003</c:v>
                </c:pt>
                <c:pt idx="83">
                  <c:v>0.41195655266748127</c:v>
                </c:pt>
                <c:pt idx="84">
                  <c:v>0.41196428477780245</c:v>
                </c:pt>
                <c:pt idx="85">
                  <c:v>0.41388128176362854</c:v>
                </c:pt>
                <c:pt idx="86">
                  <c:v>0.44221859428013188</c:v>
                </c:pt>
                <c:pt idx="87">
                  <c:v>0.4463413326666219</c:v>
                </c:pt>
                <c:pt idx="88">
                  <c:v>0.44719846984541889</c:v>
                </c:pt>
                <c:pt idx="89">
                  <c:v>0.44720180503164292</c:v>
                </c:pt>
                <c:pt idx="90">
                  <c:v>0.44731742444202416</c:v>
                </c:pt>
                <c:pt idx="91">
                  <c:v>0.44733057999347642</c:v>
                </c:pt>
                <c:pt idx="92">
                  <c:v>0.44733102157947957</c:v>
                </c:pt>
                <c:pt idx="93">
                  <c:v>0.44800224271911576</c:v>
                </c:pt>
                <c:pt idx="94">
                  <c:v>0.66868711388427371</c:v>
                </c:pt>
                <c:pt idx="95">
                  <c:v>0.66915800817016857</c:v>
                </c:pt>
                <c:pt idx="96">
                  <c:v>0.66922612735578735</c:v>
                </c:pt>
                <c:pt idx="97">
                  <c:v>0.67553310803982802</c:v>
                </c:pt>
                <c:pt idx="98">
                  <c:v>0.67616906251548103</c:v>
                </c:pt>
                <c:pt idx="99">
                  <c:v>0.67961750399841969</c:v>
                </c:pt>
                <c:pt idx="100">
                  <c:v>0.68062059462988411</c:v>
                </c:pt>
                <c:pt idx="101">
                  <c:v>0.68297840995611236</c:v>
                </c:pt>
                <c:pt idx="102">
                  <c:v>0.69320279323938683</c:v>
                </c:pt>
                <c:pt idx="103">
                  <c:v>0.69324035645356175</c:v>
                </c:pt>
                <c:pt idx="104">
                  <c:v>0.69324347311909629</c:v>
                </c:pt>
                <c:pt idx="105">
                  <c:v>0.69331637249213574</c:v>
                </c:pt>
                <c:pt idx="106">
                  <c:v>0.693318405075394</c:v>
                </c:pt>
                <c:pt idx="107">
                  <c:v>0.69828713911527085</c:v>
                </c:pt>
                <c:pt idx="108">
                  <c:v>0.69893983844884733</c:v>
                </c:pt>
                <c:pt idx="109">
                  <c:v>0.69952873485381906</c:v>
                </c:pt>
                <c:pt idx="110">
                  <c:v>0.70284584123651805</c:v>
                </c:pt>
                <c:pt idx="111">
                  <c:v>0.70534802242662697</c:v>
                </c:pt>
                <c:pt idx="112">
                  <c:v>0.70548531609751974</c:v>
                </c:pt>
                <c:pt idx="113">
                  <c:v>0.70550747852643447</c:v>
                </c:pt>
                <c:pt idx="114">
                  <c:v>0.71618012519165808</c:v>
                </c:pt>
                <c:pt idx="115">
                  <c:v>0.71669196711138272</c:v>
                </c:pt>
                <c:pt idx="116">
                  <c:v>0.71674107480766369</c:v>
                </c:pt>
                <c:pt idx="117">
                  <c:v>0.71757321484808279</c:v>
                </c:pt>
                <c:pt idx="118">
                  <c:v>0.71764109222181227</c:v>
                </c:pt>
                <c:pt idx="119">
                  <c:v>0.733940577712482</c:v>
                </c:pt>
                <c:pt idx="120">
                  <c:v>0.74207777577962641</c:v>
                </c:pt>
                <c:pt idx="121">
                  <c:v>0.74249136670723137</c:v>
                </c:pt>
                <c:pt idx="122">
                  <c:v>0.74436592012036618</c:v>
                </c:pt>
                <c:pt idx="123">
                  <c:v>0.74481379493693012</c:v>
                </c:pt>
                <c:pt idx="124">
                  <c:v>0.74591094944657643</c:v>
                </c:pt>
                <c:pt idx="125">
                  <c:v>0.74625370937331736</c:v>
                </c:pt>
                <c:pt idx="126">
                  <c:v>0.74826107773000883</c:v>
                </c:pt>
                <c:pt idx="127">
                  <c:v>0.74929503829071875</c:v>
                </c:pt>
                <c:pt idx="128">
                  <c:v>0.74936610390781688</c:v>
                </c:pt>
                <c:pt idx="129">
                  <c:v>0.75554392882837207</c:v>
                </c:pt>
                <c:pt idx="130">
                  <c:v>0.75554900990779916</c:v>
                </c:pt>
                <c:pt idx="131">
                  <c:v>0.7556653903534063</c:v>
                </c:pt>
                <c:pt idx="132">
                  <c:v>0.75581055531374219</c:v>
                </c:pt>
                <c:pt idx="133">
                  <c:v>0.75671825333246878</c:v>
                </c:pt>
                <c:pt idx="134">
                  <c:v>0.75672298902044233</c:v>
                </c:pt>
                <c:pt idx="135">
                  <c:v>0.75690225608476158</c:v>
                </c:pt>
                <c:pt idx="136">
                  <c:v>0.75882624194546178</c:v>
                </c:pt>
                <c:pt idx="137">
                  <c:v>0.75890326651193163</c:v>
                </c:pt>
                <c:pt idx="138">
                  <c:v>0.76626613462256621</c:v>
                </c:pt>
                <c:pt idx="139">
                  <c:v>0.76709252041107046</c:v>
                </c:pt>
                <c:pt idx="140">
                  <c:v>0.7679444786116566</c:v>
                </c:pt>
                <c:pt idx="141">
                  <c:v>0.76978797311491498</c:v>
                </c:pt>
                <c:pt idx="142">
                  <c:v>0.77029242358178829</c:v>
                </c:pt>
                <c:pt idx="143">
                  <c:v>0.77109905862205408</c:v>
                </c:pt>
                <c:pt idx="144">
                  <c:v>0.7748371610190824</c:v>
                </c:pt>
                <c:pt idx="145">
                  <c:v>0.77872946384717079</c:v>
                </c:pt>
                <c:pt idx="146">
                  <c:v>0.78255345491118189</c:v>
                </c:pt>
                <c:pt idx="147">
                  <c:v>0.78256517739107667</c:v>
                </c:pt>
                <c:pt idx="148">
                  <c:v>0.78326531332467397</c:v>
                </c:pt>
                <c:pt idx="149">
                  <c:v>0.78364587070310521</c:v>
                </c:pt>
                <c:pt idx="150">
                  <c:v>0.79440751342223814</c:v>
                </c:pt>
                <c:pt idx="151">
                  <c:v>0.79747628581145436</c:v>
                </c:pt>
                <c:pt idx="152">
                  <c:v>0.79811972566219602</c:v>
                </c:pt>
                <c:pt idx="153">
                  <c:v>0.80508691699713264</c:v>
                </c:pt>
                <c:pt idx="154">
                  <c:v>0.80635068614743777</c:v>
                </c:pt>
                <c:pt idx="155">
                  <c:v>0.80673011911005121</c:v>
                </c:pt>
                <c:pt idx="156">
                  <c:v>0.82987916420346841</c:v>
                </c:pt>
                <c:pt idx="157">
                  <c:v>0.8298904875138543</c:v>
                </c:pt>
                <c:pt idx="158">
                  <c:v>0.83431621335737882</c:v>
                </c:pt>
                <c:pt idx="159">
                  <c:v>0.83501078345161417</c:v>
                </c:pt>
                <c:pt idx="160">
                  <c:v>0.83558196775110494</c:v>
                </c:pt>
                <c:pt idx="161">
                  <c:v>0.83625063064592831</c:v>
                </c:pt>
                <c:pt idx="162">
                  <c:v>0.83625972576484775</c:v>
                </c:pt>
                <c:pt idx="163">
                  <c:v>0.83706268041679521</c:v>
                </c:pt>
                <c:pt idx="164">
                  <c:v>0.83842919273106986</c:v>
                </c:pt>
                <c:pt idx="165">
                  <c:v>0.83847744717412165</c:v>
                </c:pt>
                <c:pt idx="166">
                  <c:v>0.84042024759043621</c:v>
                </c:pt>
                <c:pt idx="167">
                  <c:v>0.84187263399102386</c:v>
                </c:pt>
                <c:pt idx="168">
                  <c:v>0.84354299383249876</c:v>
                </c:pt>
                <c:pt idx="169">
                  <c:v>0.84550950222873922</c:v>
                </c:pt>
                <c:pt idx="170">
                  <c:v>0.84552003117665353</c:v>
                </c:pt>
                <c:pt idx="171">
                  <c:v>0.84552122016400955</c:v>
                </c:pt>
                <c:pt idx="172">
                  <c:v>0.84646549937932414</c:v>
                </c:pt>
                <c:pt idx="173">
                  <c:v>0.85722976510416737</c:v>
                </c:pt>
                <c:pt idx="174">
                  <c:v>0.85723149906773133</c:v>
                </c:pt>
                <c:pt idx="175">
                  <c:v>0.8588522460021808</c:v>
                </c:pt>
                <c:pt idx="176">
                  <c:v>0.85908362494886192</c:v>
                </c:pt>
                <c:pt idx="177">
                  <c:v>0.85911553900556092</c:v>
                </c:pt>
                <c:pt idx="178">
                  <c:v>0.86193516429224759</c:v>
                </c:pt>
                <c:pt idx="179">
                  <c:v>0.8691592128743505</c:v>
                </c:pt>
                <c:pt idx="180">
                  <c:v>0.87894125063406847</c:v>
                </c:pt>
                <c:pt idx="181">
                  <c:v>0.8799406341775462</c:v>
                </c:pt>
                <c:pt idx="182">
                  <c:v>0.88317808617112847</c:v>
                </c:pt>
                <c:pt idx="183">
                  <c:v>0.88415145609524004</c:v>
                </c:pt>
                <c:pt idx="184">
                  <c:v>0.88454149356014833</c:v>
                </c:pt>
                <c:pt idx="185">
                  <c:v>0.88463540519341322</c:v>
                </c:pt>
                <c:pt idx="186">
                  <c:v>0.91268875651224912</c:v>
                </c:pt>
                <c:pt idx="187">
                  <c:v>0.9127372965092001</c:v>
                </c:pt>
                <c:pt idx="188">
                  <c:v>0.91303370448627441</c:v>
                </c:pt>
                <c:pt idx="189">
                  <c:v>0.91337578177256007</c:v>
                </c:pt>
                <c:pt idx="190">
                  <c:v>0.91643808223792678</c:v>
                </c:pt>
                <c:pt idx="191">
                  <c:v>0.92167534336296542</c:v>
                </c:pt>
                <c:pt idx="192">
                  <c:v>0.93250943970322886</c:v>
                </c:pt>
                <c:pt idx="193">
                  <c:v>0.93439891292887589</c:v>
                </c:pt>
                <c:pt idx="194">
                  <c:v>0.94963990900612938</c:v>
                </c:pt>
                <c:pt idx="195">
                  <c:v>0.94968856091445586</c:v>
                </c:pt>
                <c:pt idx="196">
                  <c:v>0.9516438810135267</c:v>
                </c:pt>
                <c:pt idx="197">
                  <c:v>0.95173411396270735</c:v>
                </c:pt>
                <c:pt idx="198">
                  <c:v>0.99992732710074272</c:v>
                </c:pt>
                <c:pt idx="199">
                  <c:v>0.9999996226068163</c:v>
                </c:pt>
                <c:pt idx="200">
                  <c:v>1</c:v>
                </c:pt>
              </c:numCache>
            </c:numRef>
          </c:xVal>
          <c:yVal>
            <c:numRef>
              <c:f>[6]Sheet1!$F$3:$F$203</c:f>
              <c:numCache>
                <c:formatCode>General</c:formatCode>
                <c:ptCount val="201"/>
                <c:pt idx="0">
                  <c:v>6.5760971952286046E-6</c:v>
                </c:pt>
                <c:pt idx="1">
                  <c:v>2.8859170037324809E-5</c:v>
                </c:pt>
                <c:pt idx="2">
                  <c:v>3.6822723249005107E-5</c:v>
                </c:pt>
                <c:pt idx="3">
                  <c:v>1.2087897420843155E-4</c:v>
                </c:pt>
                <c:pt idx="4">
                  <c:v>1.3684367999633657E-4</c:v>
                </c:pt>
                <c:pt idx="5">
                  <c:v>1.5283370059409197E-4</c:v>
                </c:pt>
                <c:pt idx="6">
                  <c:v>1.7325727411304407E-4</c:v>
                </c:pt>
                <c:pt idx="7">
                  <c:v>1.8968920598265454E-4</c:v>
                </c:pt>
                <c:pt idx="8">
                  <c:v>1.9097546012127866E-4</c:v>
                </c:pt>
                <c:pt idx="9">
                  <c:v>1.9874357097792797E-4</c:v>
                </c:pt>
                <c:pt idx="10">
                  <c:v>2.4561925998108531E-4</c:v>
                </c:pt>
                <c:pt idx="11">
                  <c:v>2.7299465244684924E-4</c:v>
                </c:pt>
                <c:pt idx="12">
                  <c:v>2.9719410205443356E-4</c:v>
                </c:pt>
                <c:pt idx="13">
                  <c:v>3.1055514075807784E-4</c:v>
                </c:pt>
                <c:pt idx="14">
                  <c:v>6.490721180646235E-4</c:v>
                </c:pt>
                <c:pt idx="15">
                  <c:v>6.7353701523941508E-4</c:v>
                </c:pt>
                <c:pt idx="16">
                  <c:v>6.9327882121194217E-4</c:v>
                </c:pt>
                <c:pt idx="17">
                  <c:v>7.9612878310371762E-4</c:v>
                </c:pt>
                <c:pt idx="18">
                  <c:v>7.9796991066193176E-4</c:v>
                </c:pt>
                <c:pt idx="19">
                  <c:v>8.5351015720066083E-4</c:v>
                </c:pt>
                <c:pt idx="20">
                  <c:v>8.8845614167906315E-4</c:v>
                </c:pt>
                <c:pt idx="21">
                  <c:v>8.945155636740789E-4</c:v>
                </c:pt>
                <c:pt idx="22">
                  <c:v>9.0008327537313085E-4</c:v>
                </c:pt>
                <c:pt idx="23">
                  <c:v>1.1168687457275236E-3</c:v>
                </c:pt>
                <c:pt idx="24">
                  <c:v>1.1410873552480652E-3</c:v>
                </c:pt>
                <c:pt idx="25">
                  <c:v>1.1427204082854157E-3</c:v>
                </c:pt>
                <c:pt idx="26">
                  <c:v>1.1884395273437447E-3</c:v>
                </c:pt>
                <c:pt idx="27">
                  <c:v>1.2207118200227751E-3</c:v>
                </c:pt>
                <c:pt idx="28">
                  <c:v>1.3228155208731571E-3</c:v>
                </c:pt>
                <c:pt idx="29">
                  <c:v>1.3263783010087351E-3</c:v>
                </c:pt>
                <c:pt idx="30">
                  <c:v>1.4433042367599151E-3</c:v>
                </c:pt>
                <c:pt idx="31">
                  <c:v>1.5949950837087605E-3</c:v>
                </c:pt>
                <c:pt idx="32">
                  <c:v>2.0333887039687077E-3</c:v>
                </c:pt>
                <c:pt idx="33">
                  <c:v>2.2436083756162857E-3</c:v>
                </c:pt>
                <c:pt idx="34">
                  <c:v>2.4923951015621408E-3</c:v>
                </c:pt>
                <c:pt idx="35">
                  <c:v>2.6369818844375502E-3</c:v>
                </c:pt>
                <c:pt idx="36">
                  <c:v>2.6409672071358967E-3</c:v>
                </c:pt>
                <c:pt idx="37">
                  <c:v>2.8482294881112709E-3</c:v>
                </c:pt>
                <c:pt idx="38">
                  <c:v>2.8498058484105458E-3</c:v>
                </c:pt>
                <c:pt idx="39">
                  <c:v>2.8541691425814091E-3</c:v>
                </c:pt>
                <c:pt idx="40">
                  <c:v>2.9621408815595791E-3</c:v>
                </c:pt>
                <c:pt idx="41">
                  <c:v>3.0234545934689386E-3</c:v>
                </c:pt>
                <c:pt idx="42">
                  <c:v>4.0688041278254625E-3</c:v>
                </c:pt>
                <c:pt idx="43">
                  <c:v>5.7999935674818174E-3</c:v>
                </c:pt>
                <c:pt idx="44">
                  <c:v>5.8011663317462259E-3</c:v>
                </c:pt>
                <c:pt idx="45">
                  <c:v>5.871489470446533E-3</c:v>
                </c:pt>
                <c:pt idx="46">
                  <c:v>5.8715840482097921E-3</c:v>
                </c:pt>
                <c:pt idx="47">
                  <c:v>6.0789672014939589E-3</c:v>
                </c:pt>
                <c:pt idx="48">
                  <c:v>6.1200268226854551E-3</c:v>
                </c:pt>
                <c:pt idx="49">
                  <c:v>6.2108709096183228E-3</c:v>
                </c:pt>
                <c:pt idx="50">
                  <c:v>6.3108263147060853E-3</c:v>
                </c:pt>
                <c:pt idx="51">
                  <c:v>6.3271442048831372E-3</c:v>
                </c:pt>
                <c:pt idx="52">
                  <c:v>6.5256301879767315E-3</c:v>
                </c:pt>
                <c:pt idx="53">
                  <c:v>6.5274650883624698E-3</c:v>
                </c:pt>
                <c:pt idx="54">
                  <c:v>6.5295837266269091E-3</c:v>
                </c:pt>
                <c:pt idx="55">
                  <c:v>6.7057580421337531E-3</c:v>
                </c:pt>
                <c:pt idx="56">
                  <c:v>6.7461237764254636E-3</c:v>
                </c:pt>
                <c:pt idx="57">
                  <c:v>6.7490493784605719E-3</c:v>
                </c:pt>
                <c:pt idx="58">
                  <c:v>6.7614458042851806E-3</c:v>
                </c:pt>
                <c:pt idx="59">
                  <c:v>2.5147184941883619E-2</c:v>
                </c:pt>
                <c:pt idx="60">
                  <c:v>2.5150860942294014E-2</c:v>
                </c:pt>
                <c:pt idx="61">
                  <c:v>2.5182254316843913E-2</c:v>
                </c:pt>
                <c:pt idx="62">
                  <c:v>2.9249452360332499E-2</c:v>
                </c:pt>
                <c:pt idx="63">
                  <c:v>2.9344323865432721E-2</c:v>
                </c:pt>
                <c:pt idx="64">
                  <c:v>3.1544582643614379E-2</c:v>
                </c:pt>
                <c:pt idx="65">
                  <c:v>3.1827082258017898E-2</c:v>
                </c:pt>
                <c:pt idx="66">
                  <c:v>3.1828784717412593E-2</c:v>
                </c:pt>
                <c:pt idx="67">
                  <c:v>3.3381493994935847E-2</c:v>
                </c:pt>
                <c:pt idx="68">
                  <c:v>3.3387118294974913E-2</c:v>
                </c:pt>
                <c:pt idx="69">
                  <c:v>3.3591417871510452E-2</c:v>
                </c:pt>
                <c:pt idx="70">
                  <c:v>3.3646311779305341E-2</c:v>
                </c:pt>
                <c:pt idx="71">
                  <c:v>3.4328606249149463E-2</c:v>
                </c:pt>
                <c:pt idx="72">
                  <c:v>3.4520144048768513E-2</c:v>
                </c:pt>
                <c:pt idx="73">
                  <c:v>3.6191282975890297E-2</c:v>
                </c:pt>
                <c:pt idx="74">
                  <c:v>3.6194151973524151E-2</c:v>
                </c:pt>
                <c:pt idx="75">
                  <c:v>3.6228687811275938E-2</c:v>
                </c:pt>
                <c:pt idx="76">
                  <c:v>3.6233271761655313E-2</c:v>
                </c:pt>
                <c:pt idx="77">
                  <c:v>3.6336492353885357E-2</c:v>
                </c:pt>
                <c:pt idx="78">
                  <c:v>3.6624239332075391E-2</c:v>
                </c:pt>
                <c:pt idx="79">
                  <c:v>3.8943548135708085E-2</c:v>
                </c:pt>
                <c:pt idx="80">
                  <c:v>3.897589582444002E-2</c:v>
                </c:pt>
                <c:pt idx="81">
                  <c:v>3.9458109552009964E-2</c:v>
                </c:pt>
                <c:pt idx="82">
                  <c:v>3.9843892883491341E-2</c:v>
                </c:pt>
                <c:pt idx="83">
                  <c:v>3.9852821420137824E-2</c:v>
                </c:pt>
                <c:pt idx="84">
                  <c:v>3.985483990509401E-2</c:v>
                </c:pt>
                <c:pt idx="85">
                  <c:v>4.036952705223E-2</c:v>
                </c:pt>
                <c:pt idx="86">
                  <c:v>4.8007961996008881E-2</c:v>
                </c:pt>
                <c:pt idx="87">
                  <c:v>4.9123214346917327E-2</c:v>
                </c:pt>
                <c:pt idx="88">
                  <c:v>4.9355324893804724E-2</c:v>
                </c:pt>
                <c:pt idx="89">
                  <c:v>4.9356239145516227E-2</c:v>
                </c:pt>
                <c:pt idx="90">
                  <c:v>4.9388759796028713E-2</c:v>
                </c:pt>
                <c:pt idx="91">
                  <c:v>4.9392580734222667E-2</c:v>
                </c:pt>
                <c:pt idx="92">
                  <c:v>4.9392713143091231E-2</c:v>
                </c:pt>
                <c:pt idx="93">
                  <c:v>4.9593995564577803E-2</c:v>
                </c:pt>
                <c:pt idx="94">
                  <c:v>0.11903680861309486</c:v>
                </c:pt>
                <c:pt idx="95">
                  <c:v>0.11918616350537017</c:v>
                </c:pt>
                <c:pt idx="96">
                  <c:v>0.11920797955633779</c:v>
                </c:pt>
                <c:pt idx="97">
                  <c:v>0.12134866753682849</c:v>
                </c:pt>
                <c:pt idx="98">
                  <c:v>0.12157405059143049</c:v>
                </c:pt>
                <c:pt idx="99">
                  <c:v>0.12280226124163375</c:v>
                </c:pt>
                <c:pt idx="100">
                  <c:v>0.12316092444976298</c:v>
                </c:pt>
                <c:pt idx="101">
                  <c:v>0.1240442962983713</c:v>
                </c:pt>
                <c:pt idx="102">
                  <c:v>0.12791644722371801</c:v>
                </c:pt>
                <c:pt idx="103">
                  <c:v>0.12793195195736887</c:v>
                </c:pt>
                <c:pt idx="104">
                  <c:v>0.12793324452013341</c:v>
                </c:pt>
                <c:pt idx="105">
                  <c:v>0.12796383202881317</c:v>
                </c:pt>
                <c:pt idx="106">
                  <c:v>0.12796468953386669</c:v>
                </c:pt>
                <c:pt idx="107">
                  <c:v>0.1300709582546184</c:v>
                </c:pt>
                <c:pt idx="108">
                  <c:v>0.13035976324618262</c:v>
                </c:pt>
                <c:pt idx="109">
                  <c:v>0.13068597715665081</c:v>
                </c:pt>
                <c:pt idx="110">
                  <c:v>0.13256908312976168</c:v>
                </c:pt>
                <c:pt idx="111">
                  <c:v>0.13399564326649988</c:v>
                </c:pt>
                <c:pt idx="112">
                  <c:v>0.13407519510808019</c:v>
                </c:pt>
                <c:pt idx="113">
                  <c:v>0.13408839205023454</c:v>
                </c:pt>
                <c:pt idx="114">
                  <c:v>0.14065966527788393</c:v>
                </c:pt>
                <c:pt idx="115">
                  <c:v>0.14098620504902479</c:v>
                </c:pt>
                <c:pt idx="116">
                  <c:v>0.14101782014910724</c:v>
                </c:pt>
                <c:pt idx="117">
                  <c:v>0.14155736565663943</c:v>
                </c:pt>
                <c:pt idx="118">
                  <c:v>0.14160167370392127</c:v>
                </c:pt>
                <c:pt idx="119">
                  <c:v>0.1523489608404946</c:v>
                </c:pt>
                <c:pt idx="120">
                  <c:v>0.15777794809389278</c:v>
                </c:pt>
                <c:pt idx="121">
                  <c:v>0.15805803863691026</c:v>
                </c:pt>
                <c:pt idx="122">
                  <c:v>0.15933916617350527</c:v>
                </c:pt>
                <c:pt idx="123">
                  <c:v>0.15965200409496633</c:v>
                </c:pt>
                <c:pt idx="124">
                  <c:v>0.16042064183424165</c:v>
                </c:pt>
                <c:pt idx="125">
                  <c:v>0.16066567437480447</c:v>
                </c:pt>
                <c:pt idx="126">
                  <c:v>0.16213503325430959</c:v>
                </c:pt>
                <c:pt idx="127">
                  <c:v>0.16289680780042759</c:v>
                </c:pt>
                <c:pt idx="128">
                  <c:v>0.16295193140117337</c:v>
                </c:pt>
                <c:pt idx="129">
                  <c:v>0.16843351696521053</c:v>
                </c:pt>
                <c:pt idx="130">
                  <c:v>0.16843803232606139</c:v>
                </c:pt>
                <c:pt idx="131">
                  <c:v>0.16854605856552404</c:v>
                </c:pt>
                <c:pt idx="132">
                  <c:v>0.16868327872788644</c:v>
                </c:pt>
                <c:pt idx="133">
                  <c:v>0.16962447847525497</c:v>
                </c:pt>
                <c:pt idx="134">
                  <c:v>0.1696296928832528</c:v>
                </c:pt>
                <c:pt idx="135">
                  <c:v>0.16983148384406535</c:v>
                </c:pt>
                <c:pt idx="136">
                  <c:v>0.17201623342930741</c:v>
                </c:pt>
                <c:pt idx="137">
                  <c:v>0.17210398690331241</c:v>
                </c:pt>
                <c:pt idx="138">
                  <c:v>0.18102110237544106</c:v>
                </c:pt>
                <c:pt idx="139">
                  <c:v>0.18206285012305692</c:v>
                </c:pt>
                <c:pt idx="140">
                  <c:v>0.18314352741497661</c:v>
                </c:pt>
                <c:pt idx="141">
                  <c:v>0.18558027798195073</c:v>
                </c:pt>
                <c:pt idx="142">
                  <c:v>0.18625279638219225</c:v>
                </c:pt>
                <c:pt idx="143">
                  <c:v>0.18735302311596008</c:v>
                </c:pt>
                <c:pt idx="144">
                  <c:v>0.19245744772130699</c:v>
                </c:pt>
                <c:pt idx="145">
                  <c:v>0.19812102725151343</c:v>
                </c:pt>
                <c:pt idx="146">
                  <c:v>0.20399881046932228</c:v>
                </c:pt>
                <c:pt idx="147">
                  <c:v>0.2040171587320681</c:v>
                </c:pt>
                <c:pt idx="148">
                  <c:v>0.20511737815672049</c:v>
                </c:pt>
                <c:pt idx="149">
                  <c:v>0.2057221400469143</c:v>
                </c:pt>
                <c:pt idx="150">
                  <c:v>0.22355694972252135</c:v>
                </c:pt>
                <c:pt idx="151">
                  <c:v>0.22885695157124791</c:v>
                </c:pt>
                <c:pt idx="152">
                  <c:v>0.22997192917586082</c:v>
                </c:pt>
                <c:pt idx="153">
                  <c:v>0.24238153302425561</c:v>
                </c:pt>
                <c:pt idx="154">
                  <c:v>0.24464957439441648</c:v>
                </c:pt>
                <c:pt idx="155">
                  <c:v>0.24534981535914629</c:v>
                </c:pt>
                <c:pt idx="156">
                  <c:v>0.28849050761995104</c:v>
                </c:pt>
                <c:pt idx="157">
                  <c:v>0.28851176366822706</c:v>
                </c:pt>
                <c:pt idx="158">
                  <c:v>0.29701500024028221</c:v>
                </c:pt>
                <c:pt idx="159">
                  <c:v>0.2984092178753282</c:v>
                </c:pt>
                <c:pt idx="160">
                  <c:v>0.29956591128520843</c:v>
                </c:pt>
                <c:pt idx="161">
                  <c:v>0.30094109292603816</c:v>
                </c:pt>
                <c:pt idx="162">
                  <c:v>0.30096002840151176</c:v>
                </c:pt>
                <c:pt idx="163">
                  <c:v>0.30263636270718991</c:v>
                </c:pt>
                <c:pt idx="164">
                  <c:v>0.30550166937268947</c:v>
                </c:pt>
                <c:pt idx="165">
                  <c:v>0.30560300200883239</c:v>
                </c:pt>
                <c:pt idx="166">
                  <c:v>0.30994886896307006</c:v>
                </c:pt>
                <c:pt idx="167">
                  <c:v>0.31325569137810139</c:v>
                </c:pt>
                <c:pt idx="168">
                  <c:v>0.31708222369699007</c:v>
                </c:pt>
                <c:pt idx="169">
                  <c:v>0.32160172822279048</c:v>
                </c:pt>
                <c:pt idx="170">
                  <c:v>0.32162778316329443</c:v>
                </c:pt>
                <c:pt idx="171">
                  <c:v>0.32163075960145088</c:v>
                </c:pt>
                <c:pt idx="172">
                  <c:v>0.32402028100542341</c:v>
                </c:pt>
                <c:pt idx="173">
                  <c:v>0.3517080821664193</c:v>
                </c:pt>
                <c:pt idx="174">
                  <c:v>0.3517128236718341</c:v>
                </c:pt>
                <c:pt idx="175">
                  <c:v>0.3561607712714458</c:v>
                </c:pt>
                <c:pt idx="176">
                  <c:v>0.35683713698458019</c:v>
                </c:pt>
                <c:pt idx="177">
                  <c:v>0.35693372781212634</c:v>
                </c:pt>
                <c:pt idx="178">
                  <c:v>0.36551072352549097</c:v>
                </c:pt>
                <c:pt idx="179">
                  <c:v>0.38752623230952427</c:v>
                </c:pt>
                <c:pt idx="180">
                  <c:v>0.41940126422336665</c:v>
                </c:pt>
                <c:pt idx="181">
                  <c:v>0.4226614799803674</c:v>
                </c:pt>
                <c:pt idx="182">
                  <c:v>0.43360625220105792</c:v>
                </c:pt>
                <c:pt idx="183">
                  <c:v>0.43691628746392402</c:v>
                </c:pt>
                <c:pt idx="184">
                  <c:v>0.4382629627386419</c:v>
                </c:pt>
                <c:pt idx="185">
                  <c:v>0.43859858667661883</c:v>
                </c:pt>
                <c:pt idx="186">
                  <c:v>0.5448876156396355</c:v>
                </c:pt>
                <c:pt idx="187">
                  <c:v>0.5450732484140709</c:v>
                </c:pt>
                <c:pt idx="188">
                  <c:v>0.54621645578179767</c:v>
                </c:pt>
                <c:pt idx="189">
                  <c:v>0.54763961147365736</c:v>
                </c:pt>
                <c:pt idx="190">
                  <c:v>0.56061983270390048</c:v>
                </c:pt>
                <c:pt idx="191">
                  <c:v>0.58285634187110358</c:v>
                </c:pt>
                <c:pt idx="192">
                  <c:v>0.62912772137809969</c:v>
                </c:pt>
                <c:pt idx="193">
                  <c:v>0.63737032973031282</c:v>
                </c:pt>
                <c:pt idx="194">
                  <c:v>0.70664321333445257</c:v>
                </c:pt>
                <c:pt idx="195">
                  <c:v>0.70686880034334576</c:v>
                </c:pt>
                <c:pt idx="196">
                  <c:v>0.71694551634801784</c:v>
                </c:pt>
                <c:pt idx="197">
                  <c:v>0.71745055268983082</c:v>
                </c:pt>
                <c:pt idx="198">
                  <c:v>0.99923083459932294</c:v>
                </c:pt>
                <c:pt idx="199">
                  <c:v>0.99999369147045569</c:v>
                </c:pt>
                <c:pt idx="200">
                  <c:v>1</c:v>
                </c:pt>
              </c:numCache>
            </c:numRef>
          </c:yVal>
          <c:smooth val="1"/>
        </c:ser>
        <c:ser>
          <c:idx val="6"/>
          <c:order val="5"/>
          <c:tx>
            <c:v>2000</c:v>
          </c:tx>
          <c:spPr>
            <a:ln w="19050"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[7]Sheet1!$E$3:$E$203</c:f>
              <c:numCache>
                <c:formatCode>General</c:formatCode>
                <c:ptCount val="201"/>
                <c:pt idx="0">
                  <c:v>1.364840967646871E-3</c:v>
                </c:pt>
                <c:pt idx="1">
                  <c:v>2.4621995101660908E-3</c:v>
                </c:pt>
                <c:pt idx="2">
                  <c:v>1.3317625661463613E-2</c:v>
                </c:pt>
                <c:pt idx="3">
                  <c:v>1.5004627360540673E-2</c:v>
                </c:pt>
                <c:pt idx="4">
                  <c:v>1.6913157577778101E-2</c:v>
                </c:pt>
                <c:pt idx="5">
                  <c:v>2.0725004220584181E-2</c:v>
                </c:pt>
                <c:pt idx="6">
                  <c:v>2.471630486704731E-2</c:v>
                </c:pt>
                <c:pt idx="7">
                  <c:v>2.5314501759266844E-2</c:v>
                </c:pt>
                <c:pt idx="8">
                  <c:v>2.6694867859899614E-2</c:v>
                </c:pt>
                <c:pt idx="9">
                  <c:v>2.8704501835123398E-2</c:v>
                </c:pt>
                <c:pt idx="10">
                  <c:v>2.9918781435616711E-2</c:v>
                </c:pt>
                <c:pt idx="11">
                  <c:v>3.1780215055587029E-2</c:v>
                </c:pt>
                <c:pt idx="12">
                  <c:v>3.3587115055220822E-2</c:v>
                </c:pt>
                <c:pt idx="13">
                  <c:v>3.4473033966224038E-2</c:v>
                </c:pt>
                <c:pt idx="14">
                  <c:v>4.0066546060862719E-2</c:v>
                </c:pt>
                <c:pt idx="15">
                  <c:v>4.2655242866963115E-2</c:v>
                </c:pt>
                <c:pt idx="16">
                  <c:v>6.442115261885803E-2</c:v>
                </c:pt>
                <c:pt idx="17">
                  <c:v>7.2140353439473032E-2</c:v>
                </c:pt>
                <c:pt idx="18">
                  <c:v>7.3282939499643748E-2</c:v>
                </c:pt>
                <c:pt idx="19">
                  <c:v>7.3369802377008519E-2</c:v>
                </c:pt>
                <c:pt idx="20">
                  <c:v>7.675600641924743E-2</c:v>
                </c:pt>
                <c:pt idx="21">
                  <c:v>7.8166404229534386E-2</c:v>
                </c:pt>
                <c:pt idx="22">
                  <c:v>7.9604406477979617E-2</c:v>
                </c:pt>
                <c:pt idx="23">
                  <c:v>7.980645105782469E-2</c:v>
                </c:pt>
                <c:pt idx="24">
                  <c:v>8.0015803758696685E-2</c:v>
                </c:pt>
                <c:pt idx="25">
                  <c:v>8.0815646357859511E-2</c:v>
                </c:pt>
                <c:pt idx="26">
                  <c:v>8.3820447999880546E-2</c:v>
                </c:pt>
                <c:pt idx="27">
                  <c:v>8.4501089750609201E-2</c:v>
                </c:pt>
                <c:pt idx="28">
                  <c:v>8.906030862700022E-2</c:v>
                </c:pt>
                <c:pt idx="29">
                  <c:v>9.1679077424643055E-2</c:v>
                </c:pt>
                <c:pt idx="30">
                  <c:v>9.177186552114816E-2</c:v>
                </c:pt>
                <c:pt idx="31">
                  <c:v>9.9738307693491957E-2</c:v>
                </c:pt>
                <c:pt idx="32">
                  <c:v>0.10488206642223702</c:v>
                </c:pt>
                <c:pt idx="33">
                  <c:v>0.10797720077415343</c:v>
                </c:pt>
                <c:pt idx="34">
                  <c:v>0.10804994263006619</c:v>
                </c:pt>
                <c:pt idx="35">
                  <c:v>0.1081351394814154</c:v>
                </c:pt>
                <c:pt idx="36">
                  <c:v>0.11123378690723633</c:v>
                </c:pt>
                <c:pt idx="37">
                  <c:v>0.11125671108322555</c:v>
                </c:pt>
                <c:pt idx="38">
                  <c:v>0.11287812762040007</c:v>
                </c:pt>
                <c:pt idx="39">
                  <c:v>0.11294592220277011</c:v>
                </c:pt>
                <c:pt idx="40">
                  <c:v>0.11559816919554412</c:v>
                </c:pt>
                <c:pt idx="41">
                  <c:v>0.11561178085662938</c:v>
                </c:pt>
                <c:pt idx="42">
                  <c:v>0.1289110318936558</c:v>
                </c:pt>
                <c:pt idx="43">
                  <c:v>0.12979546201895181</c:v>
                </c:pt>
                <c:pt idx="44">
                  <c:v>0.13027094745507073</c:v>
                </c:pt>
                <c:pt idx="45">
                  <c:v>0.13078494500702725</c:v>
                </c:pt>
                <c:pt idx="46">
                  <c:v>0.15443321079165859</c:v>
                </c:pt>
                <c:pt idx="47">
                  <c:v>0.15446363726381779</c:v>
                </c:pt>
                <c:pt idx="48">
                  <c:v>0.15534330376809841</c:v>
                </c:pt>
                <c:pt idx="49">
                  <c:v>0.15763278325541469</c:v>
                </c:pt>
                <c:pt idx="50">
                  <c:v>0.1592935448392267</c:v>
                </c:pt>
                <c:pt idx="51">
                  <c:v>0.17949642887060505</c:v>
                </c:pt>
                <c:pt idx="52">
                  <c:v>0.18052165406034815</c:v>
                </c:pt>
                <c:pt idx="53">
                  <c:v>0.18056649766694211</c:v>
                </c:pt>
                <c:pt idx="54">
                  <c:v>0.18074138929460923</c:v>
                </c:pt>
                <c:pt idx="55">
                  <c:v>0.18258353479556597</c:v>
                </c:pt>
                <c:pt idx="56">
                  <c:v>0.1827023888909293</c:v>
                </c:pt>
                <c:pt idx="57">
                  <c:v>0.18354106109297563</c:v>
                </c:pt>
                <c:pt idx="58">
                  <c:v>0.18642204426684011</c:v>
                </c:pt>
                <c:pt idx="59">
                  <c:v>0.1868672980636063</c:v>
                </c:pt>
                <c:pt idx="60">
                  <c:v>0.18691754601986291</c:v>
                </c:pt>
                <c:pt idx="61">
                  <c:v>0.18789726632238099</c:v>
                </c:pt>
                <c:pt idx="62">
                  <c:v>0.20066446250564374</c:v>
                </c:pt>
                <c:pt idx="63">
                  <c:v>0.3720288367147202</c:v>
                </c:pt>
                <c:pt idx="64">
                  <c:v>0.37205754602752811</c:v>
                </c:pt>
                <c:pt idx="65">
                  <c:v>0.372073652535032</c:v>
                </c:pt>
                <c:pt idx="66">
                  <c:v>0.40642649044355783</c:v>
                </c:pt>
                <c:pt idx="67">
                  <c:v>0.40644423042273492</c:v>
                </c:pt>
                <c:pt idx="68">
                  <c:v>0.40784098779915934</c:v>
                </c:pt>
                <c:pt idx="69">
                  <c:v>0.4125613876637782</c:v>
                </c:pt>
                <c:pt idx="70">
                  <c:v>0.41257284399721733</c:v>
                </c:pt>
                <c:pt idx="71">
                  <c:v>0.41321893062886317</c:v>
                </c:pt>
                <c:pt idx="72">
                  <c:v>0.41350754213750618</c:v>
                </c:pt>
                <c:pt idx="73">
                  <c:v>0.41350838279585189</c:v>
                </c:pt>
                <c:pt idx="74">
                  <c:v>0.41352509073661003</c:v>
                </c:pt>
                <c:pt idx="75">
                  <c:v>0.41365853838463712</c:v>
                </c:pt>
                <c:pt idx="76">
                  <c:v>0.41385339470262483</c:v>
                </c:pt>
                <c:pt idx="77">
                  <c:v>0.41812822048836179</c:v>
                </c:pt>
                <c:pt idx="78">
                  <c:v>0.41815402539481772</c:v>
                </c:pt>
                <c:pt idx="79">
                  <c:v>0.42020982422257053</c:v>
                </c:pt>
                <c:pt idx="80">
                  <c:v>0.43108372923796712</c:v>
                </c:pt>
                <c:pt idx="81">
                  <c:v>0.43250813314301262</c:v>
                </c:pt>
                <c:pt idx="82">
                  <c:v>0.43254736046788683</c:v>
                </c:pt>
                <c:pt idx="83">
                  <c:v>0.43356446203388538</c:v>
                </c:pt>
                <c:pt idx="84">
                  <c:v>0.4356251004427858</c:v>
                </c:pt>
                <c:pt idx="85">
                  <c:v>0.46431647515039426</c:v>
                </c:pt>
                <c:pt idx="86">
                  <c:v>0.47456671607731343</c:v>
                </c:pt>
                <c:pt idx="87">
                  <c:v>0.47613734405884922</c:v>
                </c:pt>
                <c:pt idx="88">
                  <c:v>0.47614027493615635</c:v>
                </c:pt>
                <c:pt idx="89">
                  <c:v>0.4766425345102876</c:v>
                </c:pt>
                <c:pt idx="90">
                  <c:v>0.47665002266669276</c:v>
                </c:pt>
                <c:pt idx="91">
                  <c:v>0.48320988443643043</c:v>
                </c:pt>
                <c:pt idx="92">
                  <c:v>0.48371564376678078</c:v>
                </c:pt>
                <c:pt idx="93">
                  <c:v>0.48383666880929788</c:v>
                </c:pt>
                <c:pt idx="94">
                  <c:v>0.48462051752582808</c:v>
                </c:pt>
                <c:pt idx="95">
                  <c:v>0.69514329758662097</c:v>
                </c:pt>
                <c:pt idx="96">
                  <c:v>0.69568668348893048</c:v>
                </c:pt>
                <c:pt idx="97">
                  <c:v>0.69568699587908445</c:v>
                </c:pt>
                <c:pt idx="98">
                  <c:v>0.69837868229320554</c:v>
                </c:pt>
                <c:pt idx="99">
                  <c:v>0.69844969465857665</c:v>
                </c:pt>
                <c:pt idx="100">
                  <c:v>0.69908012495337202</c:v>
                </c:pt>
                <c:pt idx="101">
                  <c:v>0.69908351899018639</c:v>
                </c:pt>
                <c:pt idx="102">
                  <c:v>0.69912252945052744</c:v>
                </c:pt>
                <c:pt idx="103">
                  <c:v>0.70950941706506554</c:v>
                </c:pt>
                <c:pt idx="104">
                  <c:v>0.70952253317671721</c:v>
                </c:pt>
                <c:pt idx="105">
                  <c:v>0.71473771399518271</c:v>
                </c:pt>
                <c:pt idx="106">
                  <c:v>0.71528371295892179</c:v>
                </c:pt>
                <c:pt idx="107">
                  <c:v>0.71919700074108051</c:v>
                </c:pt>
                <c:pt idx="108">
                  <c:v>0.72304774390402937</c:v>
                </c:pt>
                <c:pt idx="109">
                  <c:v>0.72386239987987477</c:v>
                </c:pt>
                <c:pt idx="110">
                  <c:v>0.72393234831014808</c:v>
                </c:pt>
                <c:pt idx="111">
                  <c:v>0.72405475115765972</c:v>
                </c:pt>
                <c:pt idx="112">
                  <c:v>0.72659570011523</c:v>
                </c:pt>
                <c:pt idx="113">
                  <c:v>0.74367416962998178</c:v>
                </c:pt>
                <c:pt idx="114">
                  <c:v>0.74370129709769972</c:v>
                </c:pt>
                <c:pt idx="115">
                  <c:v>0.74423324491673171</c:v>
                </c:pt>
                <c:pt idx="116">
                  <c:v>0.75507006790553211</c:v>
                </c:pt>
                <c:pt idx="117">
                  <c:v>0.75690140026793507</c:v>
                </c:pt>
                <c:pt idx="118">
                  <c:v>0.75729558287818122</c:v>
                </c:pt>
                <c:pt idx="119">
                  <c:v>0.75772014066283488</c:v>
                </c:pt>
                <c:pt idx="120">
                  <c:v>0.75776407093926834</c:v>
                </c:pt>
                <c:pt idx="121">
                  <c:v>0.7585439925827322</c:v>
                </c:pt>
                <c:pt idx="122">
                  <c:v>0.75966782454663662</c:v>
                </c:pt>
                <c:pt idx="123">
                  <c:v>0.75986932063513779</c:v>
                </c:pt>
                <c:pt idx="124">
                  <c:v>0.75993250844923277</c:v>
                </c:pt>
                <c:pt idx="125">
                  <c:v>0.76599995833340151</c:v>
                </c:pt>
                <c:pt idx="126">
                  <c:v>0.76769445986241047</c:v>
                </c:pt>
                <c:pt idx="127">
                  <c:v>0.76779495018478416</c:v>
                </c:pt>
                <c:pt idx="128">
                  <c:v>0.76786195442006477</c:v>
                </c:pt>
                <c:pt idx="129">
                  <c:v>0.7682224419706466</c:v>
                </c:pt>
                <c:pt idx="130">
                  <c:v>0.7683775333238636</c:v>
                </c:pt>
                <c:pt idx="131">
                  <c:v>0.77593691632823292</c:v>
                </c:pt>
                <c:pt idx="132">
                  <c:v>0.77601364395367778</c:v>
                </c:pt>
                <c:pt idx="133">
                  <c:v>0.77602049762923864</c:v>
                </c:pt>
                <c:pt idx="134">
                  <c:v>0.77675629169722449</c:v>
                </c:pt>
                <c:pt idx="135">
                  <c:v>0.777431577929804</c:v>
                </c:pt>
                <c:pt idx="136">
                  <c:v>0.78144456700257392</c:v>
                </c:pt>
                <c:pt idx="137">
                  <c:v>0.78552677663655845</c:v>
                </c:pt>
                <c:pt idx="138">
                  <c:v>0.78553954320006947</c:v>
                </c:pt>
                <c:pt idx="139">
                  <c:v>0.78722849618669732</c:v>
                </c:pt>
                <c:pt idx="140">
                  <c:v>0.78722931103175153</c:v>
                </c:pt>
                <c:pt idx="141">
                  <c:v>0.78903572896405316</c:v>
                </c:pt>
                <c:pt idx="142">
                  <c:v>0.78904022590252654</c:v>
                </c:pt>
                <c:pt idx="143">
                  <c:v>0.79566336213352296</c:v>
                </c:pt>
                <c:pt idx="144">
                  <c:v>0.79665211166240024</c:v>
                </c:pt>
                <c:pt idx="145">
                  <c:v>0.79704202077534081</c:v>
                </c:pt>
                <c:pt idx="146">
                  <c:v>0.79789306773787871</c:v>
                </c:pt>
                <c:pt idx="147">
                  <c:v>0.79823047031374994</c:v>
                </c:pt>
                <c:pt idx="148">
                  <c:v>0.79880567035816552</c:v>
                </c:pt>
                <c:pt idx="149">
                  <c:v>0.80256096583348846</c:v>
                </c:pt>
                <c:pt idx="150">
                  <c:v>0.80993440698395158</c:v>
                </c:pt>
                <c:pt idx="151">
                  <c:v>0.81111254222155815</c:v>
                </c:pt>
                <c:pt idx="152">
                  <c:v>0.8117468639111759</c:v>
                </c:pt>
                <c:pt idx="153">
                  <c:v>0.8124869686344538</c:v>
                </c:pt>
                <c:pt idx="154">
                  <c:v>0.81382165425171182</c:v>
                </c:pt>
                <c:pt idx="155">
                  <c:v>0.82319107102220634</c:v>
                </c:pt>
                <c:pt idx="156">
                  <c:v>0.82687207173371979</c:v>
                </c:pt>
                <c:pt idx="157">
                  <c:v>0.82688240313377326</c:v>
                </c:pt>
                <c:pt idx="158">
                  <c:v>0.82720951590680636</c:v>
                </c:pt>
                <c:pt idx="159">
                  <c:v>0.82725575195140733</c:v>
                </c:pt>
                <c:pt idx="160">
                  <c:v>0.83056784126521499</c:v>
                </c:pt>
                <c:pt idx="161">
                  <c:v>0.85123732882297298</c:v>
                </c:pt>
                <c:pt idx="162">
                  <c:v>0.85197581454317428</c:v>
                </c:pt>
                <c:pt idx="163">
                  <c:v>0.85260120993076793</c:v>
                </c:pt>
                <c:pt idx="164">
                  <c:v>0.85324542238590628</c:v>
                </c:pt>
                <c:pt idx="165">
                  <c:v>0.85492642882468217</c:v>
                </c:pt>
                <c:pt idx="166">
                  <c:v>0.85624508718288594</c:v>
                </c:pt>
                <c:pt idx="167">
                  <c:v>0.85788619761744234</c:v>
                </c:pt>
                <c:pt idx="168">
                  <c:v>0.86762177034006926</c:v>
                </c:pt>
                <c:pt idx="169">
                  <c:v>0.86893718115599927</c:v>
                </c:pt>
                <c:pt idx="170">
                  <c:v>0.87039592545300071</c:v>
                </c:pt>
                <c:pt idx="171">
                  <c:v>0.87043045442996003</c:v>
                </c:pt>
                <c:pt idx="172">
                  <c:v>0.87043969032706825</c:v>
                </c:pt>
                <c:pt idx="173">
                  <c:v>0.87129078612111976</c:v>
                </c:pt>
                <c:pt idx="174">
                  <c:v>0.87129842997935436</c:v>
                </c:pt>
                <c:pt idx="175">
                  <c:v>0.87129946103127809</c:v>
                </c:pt>
                <c:pt idx="176">
                  <c:v>0.87130111209544947</c:v>
                </c:pt>
                <c:pt idx="177">
                  <c:v>0.87135006840062756</c:v>
                </c:pt>
                <c:pt idx="178">
                  <c:v>0.87395768158145826</c:v>
                </c:pt>
                <c:pt idx="179">
                  <c:v>0.88026326647995345</c:v>
                </c:pt>
                <c:pt idx="180">
                  <c:v>0.88114914083425577</c:v>
                </c:pt>
                <c:pt idx="181">
                  <c:v>0.88202683928056669</c:v>
                </c:pt>
                <c:pt idx="182">
                  <c:v>0.89009262579666681</c:v>
                </c:pt>
                <c:pt idx="183">
                  <c:v>0.89030110183211753</c:v>
                </c:pt>
                <c:pt idx="184">
                  <c:v>0.89346764906646559</c:v>
                </c:pt>
                <c:pt idx="185">
                  <c:v>0.89396522936492306</c:v>
                </c:pt>
                <c:pt idx="186">
                  <c:v>0.89407509846179645</c:v>
                </c:pt>
                <c:pt idx="187">
                  <c:v>0.91820524529549241</c:v>
                </c:pt>
                <c:pt idx="188">
                  <c:v>0.92789779827677665</c:v>
                </c:pt>
                <c:pt idx="189">
                  <c:v>0.92795235162701761</c:v>
                </c:pt>
                <c:pt idx="190">
                  <c:v>0.93299949547987215</c:v>
                </c:pt>
                <c:pt idx="191">
                  <c:v>0.93468778011598652</c:v>
                </c:pt>
                <c:pt idx="192">
                  <c:v>0.94841855375835604</c:v>
                </c:pt>
                <c:pt idx="193">
                  <c:v>0.94864316507408786</c:v>
                </c:pt>
                <c:pt idx="194">
                  <c:v>0.94895657970328784</c:v>
                </c:pt>
                <c:pt idx="195">
                  <c:v>0.9513530468993473</c:v>
                </c:pt>
                <c:pt idx="196">
                  <c:v>0.95303837500927879</c:v>
                </c:pt>
                <c:pt idx="197">
                  <c:v>0.99983021019679397</c:v>
                </c:pt>
                <c:pt idx="198">
                  <c:v>0.99992782274818648</c:v>
                </c:pt>
                <c:pt idx="199">
                  <c:v>0.99999952631787714</c:v>
                </c:pt>
                <c:pt idx="200">
                  <c:v>1</c:v>
                </c:pt>
              </c:numCache>
            </c:numRef>
          </c:xVal>
          <c:yVal>
            <c:numRef>
              <c:f>[7]Sheet1!$F$3:$F$203</c:f>
              <c:numCache>
                <c:formatCode>General</c:formatCode>
                <c:ptCount val="201"/>
                <c:pt idx="0">
                  <c:v>7.0858367686218801E-6</c:v>
                </c:pt>
                <c:pt idx="1">
                  <c:v>1.580105597567484E-5</c:v>
                </c:pt>
                <c:pt idx="2">
                  <c:v>1.2341464619416938E-4</c:v>
                </c:pt>
                <c:pt idx="3">
                  <c:v>1.4096344301599796E-4</c:v>
                </c:pt>
                <c:pt idx="4">
                  <c:v>1.6174868754128185E-4</c:v>
                </c:pt>
                <c:pt idx="5">
                  <c:v>2.0436349575861691E-4</c:v>
                </c:pt>
                <c:pt idx="6">
                  <c:v>2.5149231384379863E-4</c:v>
                </c:pt>
                <c:pt idx="7">
                  <c:v>2.6002621066271834E-4</c:v>
                </c:pt>
                <c:pt idx="8">
                  <c:v>2.7980874254680924E-4</c:v>
                </c:pt>
                <c:pt idx="9">
                  <c:v>3.0996831324260241E-4</c:v>
                </c:pt>
                <c:pt idx="10">
                  <c:v>3.2828022260486853E-4</c:v>
                </c:pt>
                <c:pt idx="11">
                  <c:v>3.5747094666658825E-4</c:v>
                </c:pt>
                <c:pt idx="12">
                  <c:v>3.8632717411779701E-4</c:v>
                </c:pt>
                <c:pt idx="13">
                  <c:v>4.0248262145521423E-4</c:v>
                </c:pt>
                <c:pt idx="14">
                  <c:v>5.1059386539675582E-4</c:v>
                </c:pt>
                <c:pt idx="15">
                  <c:v>5.6849046981008412E-4</c:v>
                </c:pt>
                <c:pt idx="16">
                  <c:v>1.0834491493070036E-3</c:v>
                </c:pt>
                <c:pt idx="17">
                  <c:v>1.2752103502323968E-3</c:v>
                </c:pt>
                <c:pt idx="18">
                  <c:v>1.3046930946857182E-3</c:v>
                </c:pt>
                <c:pt idx="19">
                  <c:v>1.3069581923928044E-3</c:v>
                </c:pt>
                <c:pt idx="20">
                  <c:v>1.3963932067052873E-3</c:v>
                </c:pt>
                <c:pt idx="21">
                  <c:v>1.4342524813872807E-3</c:v>
                </c:pt>
                <c:pt idx="22">
                  <c:v>1.482119060410897E-3</c:v>
                </c:pt>
                <c:pt idx="23">
                  <c:v>1.4888872914506682E-3</c:v>
                </c:pt>
                <c:pt idx="24">
                  <c:v>1.4962455107206548E-3</c:v>
                </c:pt>
                <c:pt idx="25">
                  <c:v>1.5265998580348021E-3</c:v>
                </c:pt>
                <c:pt idx="26">
                  <c:v>1.6444634948692362E-3</c:v>
                </c:pt>
                <c:pt idx="27">
                  <c:v>1.6715917738114928E-3</c:v>
                </c:pt>
                <c:pt idx="28">
                  <c:v>1.8812498940405553E-3</c:v>
                </c:pt>
                <c:pt idx="29">
                  <c:v>2.0081646966319464E-3</c:v>
                </c:pt>
                <c:pt idx="30">
                  <c:v>2.012708477597555E-3</c:v>
                </c:pt>
                <c:pt idx="31">
                  <c:v>2.4143602725932409E-3</c:v>
                </c:pt>
                <c:pt idx="32">
                  <c:v>2.691334102288884E-3</c:v>
                </c:pt>
                <c:pt idx="33">
                  <c:v>2.8682474838421421E-3</c:v>
                </c:pt>
                <c:pt idx="34">
                  <c:v>2.8727461985049883E-3</c:v>
                </c:pt>
                <c:pt idx="35">
                  <c:v>2.8780301479646542E-3</c:v>
                </c:pt>
                <c:pt idx="36">
                  <c:v>3.1091268696302288E-3</c:v>
                </c:pt>
                <c:pt idx="37">
                  <c:v>3.110851832439841E-3</c:v>
                </c:pt>
                <c:pt idx="38">
                  <c:v>3.2331042792669669E-3</c:v>
                </c:pt>
                <c:pt idx="39">
                  <c:v>3.2382382821980363E-3</c:v>
                </c:pt>
                <c:pt idx="40">
                  <c:v>3.4681325970787884E-3</c:v>
                </c:pt>
                <c:pt idx="41">
                  <c:v>3.4693128031448666E-3</c:v>
                </c:pt>
                <c:pt idx="42">
                  <c:v>4.6552999009448802E-3</c:v>
                </c:pt>
                <c:pt idx="43">
                  <c:v>4.7344518021995565E-3</c:v>
                </c:pt>
                <c:pt idx="44">
                  <c:v>4.778283540997812E-3</c:v>
                </c:pt>
                <c:pt idx="45">
                  <c:v>4.8261683728445023E-3</c:v>
                </c:pt>
                <c:pt idx="46">
                  <c:v>7.1643156836346212E-3</c:v>
                </c:pt>
                <c:pt idx="47">
                  <c:v>7.1673524421499643E-3</c:v>
                </c:pt>
                <c:pt idx="48">
                  <c:v>7.255946760038494E-3</c:v>
                </c:pt>
                <c:pt idx="49">
                  <c:v>7.4896628609255906E-3</c:v>
                </c:pt>
                <c:pt idx="50">
                  <c:v>7.6641827425059988E-3</c:v>
                </c:pt>
                <c:pt idx="51">
                  <c:v>9.8628443332327113E-3</c:v>
                </c:pt>
                <c:pt idx="52">
                  <c:v>9.9757575686868771E-3</c:v>
                </c:pt>
                <c:pt idx="53">
                  <c:v>9.980796155604767E-3</c:v>
                </c:pt>
                <c:pt idx="54">
                  <c:v>1.000101853840305E-2</c:v>
                </c:pt>
                <c:pt idx="55">
                  <c:v>1.0217696314463497E-2</c:v>
                </c:pt>
                <c:pt idx="56">
                  <c:v>1.0231863651096941E-2</c:v>
                </c:pt>
                <c:pt idx="57">
                  <c:v>1.0335878845161016E-2</c:v>
                </c:pt>
                <c:pt idx="58">
                  <c:v>1.0697313979587035E-2</c:v>
                </c:pt>
                <c:pt idx="59">
                  <c:v>1.0756469598488383E-2</c:v>
                </c:pt>
                <c:pt idx="60">
                  <c:v>1.0763165062708059E-2</c:v>
                </c:pt>
                <c:pt idx="61">
                  <c:v>1.0894752881207941E-2</c:v>
                </c:pt>
                <c:pt idx="62">
                  <c:v>1.2758652763758408E-2</c:v>
                </c:pt>
                <c:pt idx="63">
                  <c:v>3.7841230627216255E-2</c:v>
                </c:pt>
                <c:pt idx="64">
                  <c:v>3.7845497559933244E-2</c:v>
                </c:pt>
                <c:pt idx="65">
                  <c:v>3.7848157623954069E-2</c:v>
                </c:pt>
                <c:pt idx="66">
                  <c:v>4.3616923880014702E-2</c:v>
                </c:pt>
                <c:pt idx="67">
                  <c:v>4.3620033326061861E-2</c:v>
                </c:pt>
                <c:pt idx="68">
                  <c:v>4.3867149576705518E-2</c:v>
                </c:pt>
                <c:pt idx="69">
                  <c:v>4.4731444659648747E-2</c:v>
                </c:pt>
                <c:pt idx="70">
                  <c:v>4.4733591767308248E-2</c:v>
                </c:pt>
                <c:pt idx="71">
                  <c:v>4.4866413794627004E-2</c:v>
                </c:pt>
                <c:pt idx="72">
                  <c:v>4.4931093428081506E-2</c:v>
                </c:pt>
                <c:pt idx="73">
                  <c:v>4.4931288616007814E-2</c:v>
                </c:pt>
                <c:pt idx="74">
                  <c:v>4.4935287793850941E-2</c:v>
                </c:pt>
                <c:pt idx="75">
                  <c:v>4.4968294225150772E-2</c:v>
                </c:pt>
                <c:pt idx="76">
                  <c:v>4.5017719306193082E-2</c:v>
                </c:pt>
                <c:pt idx="77">
                  <c:v>4.6130960475907708E-2</c:v>
                </c:pt>
                <c:pt idx="78">
                  <c:v>4.6137701336797989E-2</c:v>
                </c:pt>
                <c:pt idx="79">
                  <c:v>4.6676833143659689E-2</c:v>
                </c:pt>
                <c:pt idx="80">
                  <c:v>4.9625730429976006E-2</c:v>
                </c:pt>
                <c:pt idx="81">
                  <c:v>5.0025400592330529E-2</c:v>
                </c:pt>
                <c:pt idx="82">
                  <c:v>5.0037030441322246E-2</c:v>
                </c:pt>
                <c:pt idx="83">
                  <c:v>5.0341156326077711E-2</c:v>
                </c:pt>
                <c:pt idx="84">
                  <c:v>5.096673899538489E-2</c:v>
                </c:pt>
                <c:pt idx="85">
                  <c:v>5.9829179252679408E-2</c:v>
                </c:pt>
                <c:pt idx="86">
                  <c:v>6.2996158186906404E-2</c:v>
                </c:pt>
                <c:pt idx="87">
                  <c:v>6.3482657587998467E-2</c:v>
                </c:pt>
                <c:pt idx="88">
                  <c:v>6.3483606292105435E-2</c:v>
                </c:pt>
                <c:pt idx="89">
                  <c:v>6.3648611014183565E-2</c:v>
                </c:pt>
                <c:pt idx="90">
                  <c:v>6.3651212589056358E-2</c:v>
                </c:pt>
                <c:pt idx="91">
                  <c:v>6.5955153366077476E-2</c:v>
                </c:pt>
                <c:pt idx="92">
                  <c:v>6.6141559556713025E-2</c:v>
                </c:pt>
                <c:pt idx="93">
                  <c:v>6.6191964041706644E-2</c:v>
                </c:pt>
                <c:pt idx="94">
                  <c:v>6.6520817944759308E-2</c:v>
                </c:pt>
                <c:pt idx="95">
                  <c:v>0.15552933006204195</c:v>
                </c:pt>
                <c:pt idx="96">
                  <c:v>0.1557670025227727</c:v>
                </c:pt>
                <c:pt idx="97">
                  <c:v>0.1557671432396498</c:v>
                </c:pt>
                <c:pt idx="98">
                  <c:v>0.15698020207093319</c:v>
                </c:pt>
                <c:pt idx="99">
                  <c:v>0.15701267137285696</c:v>
                </c:pt>
                <c:pt idx="100">
                  <c:v>0.15730217438680261</c:v>
                </c:pt>
                <c:pt idx="101">
                  <c:v>0.1573037812827541</c:v>
                </c:pt>
                <c:pt idx="102">
                  <c:v>0.1573223651946947</c:v>
                </c:pt>
                <c:pt idx="103">
                  <c:v>0.16232569333847754</c:v>
                </c:pt>
                <c:pt idx="104">
                  <c:v>0.16233213001318056</c:v>
                </c:pt>
                <c:pt idx="105">
                  <c:v>0.16496148619325665</c:v>
                </c:pt>
                <c:pt idx="106">
                  <c:v>0.1652601666052643</c:v>
                </c:pt>
                <c:pt idx="107">
                  <c:v>0.16746225396406272</c:v>
                </c:pt>
                <c:pt idx="108">
                  <c:v>0.1696458294425971</c:v>
                </c:pt>
                <c:pt idx="109">
                  <c:v>0.17011740827773503</c:v>
                </c:pt>
                <c:pt idx="110">
                  <c:v>0.1701586297348161</c:v>
                </c:pt>
                <c:pt idx="111">
                  <c:v>0.17023338644299604</c:v>
                </c:pt>
                <c:pt idx="112">
                  <c:v>0.17183513917918972</c:v>
                </c:pt>
                <c:pt idx="113">
                  <c:v>0.18390137040675086</c:v>
                </c:pt>
                <c:pt idx="114">
                  <c:v>0.18392112993016682</c:v>
                </c:pt>
                <c:pt idx="115">
                  <c:v>0.18432512408569565</c:v>
                </c:pt>
                <c:pt idx="116">
                  <c:v>0.19257839421650089</c:v>
                </c:pt>
                <c:pt idx="117">
                  <c:v>0.19397725522756107</c:v>
                </c:pt>
                <c:pt idx="118">
                  <c:v>0.19428660200822634</c:v>
                </c:pt>
                <c:pt idx="119">
                  <c:v>0.19462777237944184</c:v>
                </c:pt>
                <c:pt idx="120">
                  <c:v>0.19466312023836108</c:v>
                </c:pt>
                <c:pt idx="121">
                  <c:v>0.19530103810638769</c:v>
                </c:pt>
                <c:pt idx="122">
                  <c:v>0.19627920040396543</c:v>
                </c:pt>
                <c:pt idx="123">
                  <c:v>0.1964557955578724</c:v>
                </c:pt>
                <c:pt idx="124">
                  <c:v>0.19651295486386225</c:v>
                </c:pt>
                <c:pt idx="125">
                  <c:v>0.20205750175940485</c:v>
                </c:pt>
                <c:pt idx="126">
                  <c:v>0.20363355046244122</c:v>
                </c:pt>
                <c:pt idx="127">
                  <c:v>0.20373454692368623</c:v>
                </c:pt>
                <c:pt idx="128">
                  <c:v>0.20380230684574838</c:v>
                </c:pt>
                <c:pt idx="129">
                  <c:v>0.20417462112771942</c:v>
                </c:pt>
                <c:pt idx="130">
                  <c:v>0.20434527934939706</c:v>
                </c:pt>
                <c:pt idx="131">
                  <c:v>0.21275025969252065</c:v>
                </c:pt>
                <c:pt idx="132">
                  <c:v>0.21283996316261242</c:v>
                </c:pt>
                <c:pt idx="133">
                  <c:v>0.21284836078269798</c:v>
                </c:pt>
                <c:pt idx="134">
                  <c:v>0.21375337611653755</c:v>
                </c:pt>
                <c:pt idx="135">
                  <c:v>0.21464577477586119</c:v>
                </c:pt>
                <c:pt idx="136">
                  <c:v>0.22000149988828754</c:v>
                </c:pt>
                <c:pt idx="137">
                  <c:v>0.2254719269241143</c:v>
                </c:pt>
                <c:pt idx="138">
                  <c:v>0.22548911720906153</c:v>
                </c:pt>
                <c:pt idx="139">
                  <c:v>0.2277672969344294</c:v>
                </c:pt>
                <c:pt idx="140">
                  <c:v>0.22776844536571675</c:v>
                </c:pt>
                <c:pt idx="141">
                  <c:v>0.23034068418262799</c:v>
                </c:pt>
                <c:pt idx="142">
                  <c:v>0.23034710783092713</c:v>
                </c:pt>
                <c:pt idx="143">
                  <c:v>0.23983491322907813</c:v>
                </c:pt>
                <c:pt idx="144">
                  <c:v>0.24126619929161772</c:v>
                </c:pt>
                <c:pt idx="145">
                  <c:v>0.24187411663011157</c:v>
                </c:pt>
                <c:pt idx="146">
                  <c:v>0.24320536907713475</c:v>
                </c:pt>
                <c:pt idx="147">
                  <c:v>0.24378009507079668</c:v>
                </c:pt>
                <c:pt idx="148">
                  <c:v>0.24478245892524361</c:v>
                </c:pt>
                <c:pt idx="149">
                  <c:v>0.2514795760390347</c:v>
                </c:pt>
                <c:pt idx="150">
                  <c:v>0.26483020220749326</c:v>
                </c:pt>
                <c:pt idx="151">
                  <c:v>0.26696974568988363</c:v>
                </c:pt>
                <c:pt idx="152">
                  <c:v>0.26812529935120999</c:v>
                </c:pt>
                <c:pt idx="153">
                  <c:v>0.26951494500519124</c:v>
                </c:pt>
                <c:pt idx="154">
                  <c:v>0.27206734505221397</c:v>
                </c:pt>
                <c:pt idx="155">
                  <c:v>0.29022955236934705</c:v>
                </c:pt>
                <c:pt idx="156">
                  <c:v>0.29777107514203133</c:v>
                </c:pt>
                <c:pt idx="157">
                  <c:v>0.29779224713662217</c:v>
                </c:pt>
                <c:pt idx="158">
                  <c:v>0.29847218701961781</c:v>
                </c:pt>
                <c:pt idx="159">
                  <c:v>0.29857013656368553</c:v>
                </c:pt>
                <c:pt idx="160">
                  <c:v>0.30562703538093805</c:v>
                </c:pt>
                <c:pt idx="161">
                  <c:v>0.35113661475818009</c:v>
                </c:pt>
                <c:pt idx="162">
                  <c:v>0.35276628879503297</c:v>
                </c:pt>
                <c:pt idx="163">
                  <c:v>0.35419117574892134</c:v>
                </c:pt>
                <c:pt idx="164">
                  <c:v>0.35569942528444887</c:v>
                </c:pt>
                <c:pt idx="165">
                  <c:v>0.35969989638625993</c:v>
                </c:pt>
                <c:pt idx="166">
                  <c:v>0.36285948005143992</c:v>
                </c:pt>
                <c:pt idx="167">
                  <c:v>0.36681680981099196</c:v>
                </c:pt>
                <c:pt idx="168">
                  <c:v>0.39159014553779742</c:v>
                </c:pt>
                <c:pt idx="169">
                  <c:v>0.39501062204026038</c:v>
                </c:pt>
                <c:pt idx="170">
                  <c:v>0.39886788019328373</c:v>
                </c:pt>
                <c:pt idx="171">
                  <c:v>0.39896033690764515</c:v>
                </c:pt>
                <c:pt idx="172">
                  <c:v>0.39898552660050018</c:v>
                </c:pt>
                <c:pt idx="173">
                  <c:v>0.40138455529789746</c:v>
                </c:pt>
                <c:pt idx="174">
                  <c:v>0.40140637170056082</c:v>
                </c:pt>
                <c:pt idx="175">
                  <c:v>0.4014093724266819</c:v>
                </c:pt>
                <c:pt idx="176">
                  <c:v>0.40141435652768404</c:v>
                </c:pt>
                <c:pt idx="177">
                  <c:v>0.401568674190317</c:v>
                </c:pt>
                <c:pt idx="178">
                  <c:v>0.40980971956982887</c:v>
                </c:pt>
                <c:pt idx="179">
                  <c:v>0.42988033975119572</c:v>
                </c:pt>
                <c:pt idx="180">
                  <c:v>0.43274446907369857</c:v>
                </c:pt>
                <c:pt idx="181">
                  <c:v>0.43583154065115598</c:v>
                </c:pt>
                <c:pt idx="182">
                  <c:v>0.4643463532791044</c:v>
                </c:pt>
                <c:pt idx="183">
                  <c:v>0.46508993944346705</c:v>
                </c:pt>
                <c:pt idx="184">
                  <c:v>0.47687409280088733</c:v>
                </c:pt>
                <c:pt idx="185">
                  <c:v>0.47874045251676761</c:v>
                </c:pt>
                <c:pt idx="186">
                  <c:v>0.47917582524760738</c:v>
                </c:pt>
                <c:pt idx="187">
                  <c:v>0.57745138244634298</c:v>
                </c:pt>
                <c:pt idx="188">
                  <c:v>0.61766230833339453</c:v>
                </c:pt>
                <c:pt idx="189">
                  <c:v>0.6178948453345724</c:v>
                </c:pt>
                <c:pt idx="190">
                  <c:v>0.63987879585288987</c:v>
                </c:pt>
                <c:pt idx="191">
                  <c:v>0.64724112013097834</c:v>
                </c:pt>
                <c:pt idx="192">
                  <c:v>0.70786810152930635</c:v>
                </c:pt>
                <c:pt idx="193">
                  <c:v>0.7089157778750802</c:v>
                </c:pt>
                <c:pt idx="194">
                  <c:v>0.71041050974075193</c:v>
                </c:pt>
                <c:pt idx="195">
                  <c:v>0.72194088951427005</c:v>
                </c:pt>
                <c:pt idx="196">
                  <c:v>0.73079281433860432</c:v>
                </c:pt>
                <c:pt idx="197">
                  <c:v>0.99859566822953183</c:v>
                </c:pt>
                <c:pt idx="198">
                  <c:v>0.99933420762196334</c:v>
                </c:pt>
                <c:pt idx="199">
                  <c:v>0.99999497717658348</c:v>
                </c:pt>
                <c:pt idx="200">
                  <c:v>1</c:v>
                </c:pt>
              </c:numCache>
            </c:numRef>
          </c:yVal>
          <c:smooth val="1"/>
        </c:ser>
        <c:ser>
          <c:idx val="0"/>
          <c:order val="6"/>
          <c:tx>
            <c:v>2010</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[8]Sheet1!$E$3:$E$203</c:f>
              <c:numCache>
                <c:formatCode>General</c:formatCode>
                <c:ptCount val="201"/>
                <c:pt idx="0">
                  <c:v>1.7078703619870152E-3</c:v>
                </c:pt>
                <c:pt idx="1">
                  <c:v>3.0532026575265958E-3</c:v>
                </c:pt>
                <c:pt idx="2">
                  <c:v>5.0911392315318837E-3</c:v>
                </c:pt>
                <c:pt idx="3">
                  <c:v>1.7782055399049288E-2</c:v>
                </c:pt>
                <c:pt idx="4">
                  <c:v>2.2734434747254822E-2</c:v>
                </c:pt>
                <c:pt idx="5">
                  <c:v>2.4998856415099396E-2</c:v>
                </c:pt>
                <c:pt idx="6">
                  <c:v>2.6577909330054144E-2</c:v>
                </c:pt>
                <c:pt idx="7">
                  <c:v>2.8893835012340139E-2</c:v>
                </c:pt>
                <c:pt idx="8">
                  <c:v>2.9527675125288661E-2</c:v>
                </c:pt>
                <c:pt idx="9">
                  <c:v>3.0931790966176698E-2</c:v>
                </c:pt>
                <c:pt idx="10">
                  <c:v>3.3119481616359671E-2</c:v>
                </c:pt>
                <c:pt idx="11">
                  <c:v>3.7031295604167243E-2</c:v>
                </c:pt>
                <c:pt idx="12">
                  <c:v>4.6093357308883233E-2</c:v>
                </c:pt>
                <c:pt idx="13">
                  <c:v>4.9164919515135262E-2</c:v>
                </c:pt>
                <c:pt idx="14">
                  <c:v>5.571811911735132E-2</c:v>
                </c:pt>
                <c:pt idx="15">
                  <c:v>5.9856049982204028E-2</c:v>
                </c:pt>
                <c:pt idx="16">
                  <c:v>6.1949207418290277E-2</c:v>
                </c:pt>
                <c:pt idx="17">
                  <c:v>6.204874121170699E-2</c:v>
                </c:pt>
                <c:pt idx="18">
                  <c:v>6.2980679849283697E-2</c:v>
                </c:pt>
                <c:pt idx="19">
                  <c:v>6.4565459431522518E-2</c:v>
                </c:pt>
                <c:pt idx="20">
                  <c:v>6.8057801925712008E-2</c:v>
                </c:pt>
                <c:pt idx="21">
                  <c:v>6.8895939702815823E-2</c:v>
                </c:pt>
                <c:pt idx="22">
                  <c:v>6.9127131472819667E-2</c:v>
                </c:pt>
                <c:pt idx="23">
                  <c:v>7.0569165775002107E-2</c:v>
                </c:pt>
                <c:pt idx="24">
                  <c:v>7.0814056900019282E-2</c:v>
                </c:pt>
                <c:pt idx="25">
                  <c:v>9.2835005819183428E-2</c:v>
                </c:pt>
                <c:pt idx="26">
                  <c:v>9.3753874144841515E-2</c:v>
                </c:pt>
                <c:pt idx="27">
                  <c:v>9.5139575503196669E-2</c:v>
                </c:pt>
                <c:pt idx="28">
                  <c:v>9.8144810746919275E-2</c:v>
                </c:pt>
                <c:pt idx="29">
                  <c:v>0.10410581283077162</c:v>
                </c:pt>
                <c:pt idx="30">
                  <c:v>0.10930077360696067</c:v>
                </c:pt>
                <c:pt idx="31">
                  <c:v>0.11686782995639688</c:v>
                </c:pt>
                <c:pt idx="32">
                  <c:v>0.12040325046410238</c:v>
                </c:pt>
                <c:pt idx="33">
                  <c:v>0.12097998112855564</c:v>
                </c:pt>
                <c:pt idx="34">
                  <c:v>0.12108444847330448</c:v>
                </c:pt>
                <c:pt idx="35">
                  <c:v>0.12116115865400463</c:v>
                </c:pt>
                <c:pt idx="36">
                  <c:v>0.12304822440726938</c:v>
                </c:pt>
                <c:pt idx="37">
                  <c:v>0.12307419454687664</c:v>
                </c:pt>
                <c:pt idx="38">
                  <c:v>0.12500008130786355</c:v>
                </c:pt>
                <c:pt idx="39">
                  <c:v>0.12559921170586669</c:v>
                </c:pt>
                <c:pt idx="40">
                  <c:v>0.12567026151870553</c:v>
                </c:pt>
                <c:pt idx="41">
                  <c:v>0.1284353974099775</c:v>
                </c:pt>
                <c:pt idx="42">
                  <c:v>0.12846982925019934</c:v>
                </c:pt>
                <c:pt idx="43">
                  <c:v>0.13149465356908546</c:v>
                </c:pt>
                <c:pt idx="44">
                  <c:v>0.13150889599651344</c:v>
                </c:pt>
                <c:pt idx="45">
                  <c:v>0.13250833356641589</c:v>
                </c:pt>
                <c:pt idx="46">
                  <c:v>0.13258332447922758</c:v>
                </c:pt>
                <c:pt idx="47">
                  <c:v>0.1558548269534008</c:v>
                </c:pt>
                <c:pt idx="48">
                  <c:v>0.15679609238977446</c:v>
                </c:pt>
                <c:pt idx="49">
                  <c:v>0.15732203186786581</c:v>
                </c:pt>
                <c:pt idx="50">
                  <c:v>0.18255213964959302</c:v>
                </c:pt>
                <c:pt idx="51">
                  <c:v>0.18267366955150233</c:v>
                </c:pt>
                <c:pt idx="52">
                  <c:v>0.18552223139071844</c:v>
                </c:pt>
                <c:pt idx="53">
                  <c:v>0.18761198569929088</c:v>
                </c:pt>
                <c:pt idx="54">
                  <c:v>0.1909288522726765</c:v>
                </c:pt>
                <c:pt idx="55">
                  <c:v>0.19203936090126164</c:v>
                </c:pt>
                <c:pt idx="56">
                  <c:v>0.19288773254069369</c:v>
                </c:pt>
                <c:pt idx="57">
                  <c:v>0.20586309742025177</c:v>
                </c:pt>
                <c:pt idx="58">
                  <c:v>0.20603695461514895</c:v>
                </c:pt>
                <c:pt idx="59">
                  <c:v>0.21965300870231014</c:v>
                </c:pt>
                <c:pt idx="60">
                  <c:v>0.21968011554916361</c:v>
                </c:pt>
                <c:pt idx="61">
                  <c:v>0.22058618750337519</c:v>
                </c:pt>
                <c:pt idx="62">
                  <c:v>0.39626139242361286</c:v>
                </c:pt>
                <c:pt idx="63">
                  <c:v>0.39774134139855122</c:v>
                </c:pt>
                <c:pt idx="64">
                  <c:v>0.43281103816694166</c:v>
                </c:pt>
                <c:pt idx="65">
                  <c:v>0.43392243885061732</c:v>
                </c:pt>
                <c:pt idx="66">
                  <c:v>0.43393760728426889</c:v>
                </c:pt>
                <c:pt idx="67">
                  <c:v>0.43854831102724667</c:v>
                </c:pt>
                <c:pt idx="68">
                  <c:v>0.43859576888262997</c:v>
                </c:pt>
                <c:pt idx="69">
                  <c:v>0.43927620277277052</c:v>
                </c:pt>
                <c:pt idx="70">
                  <c:v>0.43929213153694513</c:v>
                </c:pt>
                <c:pt idx="71">
                  <c:v>0.44119761745555042</c:v>
                </c:pt>
                <c:pt idx="72">
                  <c:v>0.4412079874138366</c:v>
                </c:pt>
                <c:pt idx="73">
                  <c:v>0.44547196266129363</c:v>
                </c:pt>
                <c:pt idx="74">
                  <c:v>0.44559735730955474</c:v>
                </c:pt>
                <c:pt idx="75">
                  <c:v>0.44564232361805911</c:v>
                </c:pt>
                <c:pt idx="76">
                  <c:v>0.44592928223681888</c:v>
                </c:pt>
                <c:pt idx="77">
                  <c:v>0.44595513128890896</c:v>
                </c:pt>
                <c:pt idx="78">
                  <c:v>0.45733177782472778</c:v>
                </c:pt>
                <c:pt idx="79">
                  <c:v>0.45734703062621618</c:v>
                </c:pt>
                <c:pt idx="80">
                  <c:v>0.45953288208669768</c:v>
                </c:pt>
                <c:pt idx="81">
                  <c:v>0.46099245979899689</c:v>
                </c:pt>
                <c:pt idx="82">
                  <c:v>0.46776007144302245</c:v>
                </c:pt>
                <c:pt idx="83">
                  <c:v>0.49620473194606585</c:v>
                </c:pt>
                <c:pt idx="84">
                  <c:v>0.49674068307413438</c:v>
                </c:pt>
                <c:pt idx="85">
                  <c:v>0.49828987910046441</c:v>
                </c:pt>
                <c:pt idx="86">
                  <c:v>0.4984692021363451</c:v>
                </c:pt>
                <c:pt idx="87">
                  <c:v>0.49846982054238959</c:v>
                </c:pt>
                <c:pt idx="88">
                  <c:v>0.49890164048563967</c:v>
                </c:pt>
                <c:pt idx="89">
                  <c:v>0.49890459612847798</c:v>
                </c:pt>
                <c:pt idx="90">
                  <c:v>0.50204218308846205</c:v>
                </c:pt>
                <c:pt idx="91">
                  <c:v>0.50298269562567643</c:v>
                </c:pt>
                <c:pt idx="92">
                  <c:v>0.50344171246642466</c:v>
                </c:pt>
                <c:pt idx="93">
                  <c:v>0.50354315306038278</c:v>
                </c:pt>
                <c:pt idx="94">
                  <c:v>0.51321883486551978</c:v>
                </c:pt>
                <c:pt idx="95">
                  <c:v>0.51329673683298671</c:v>
                </c:pt>
                <c:pt idx="96">
                  <c:v>0.51330070357845059</c:v>
                </c:pt>
                <c:pt idx="97">
                  <c:v>0.51407796930553218</c:v>
                </c:pt>
                <c:pt idx="98">
                  <c:v>0.51408559767340212</c:v>
                </c:pt>
                <c:pt idx="99">
                  <c:v>0.51948613299691504</c:v>
                </c:pt>
                <c:pt idx="100">
                  <c:v>0.51952519355683724</c:v>
                </c:pt>
                <c:pt idx="101">
                  <c:v>0.52403681536246438</c:v>
                </c:pt>
                <c:pt idx="102">
                  <c:v>0.52452815703320743</c:v>
                </c:pt>
                <c:pt idx="103">
                  <c:v>0.53503953650526437</c:v>
                </c:pt>
                <c:pt idx="104">
                  <c:v>0.53516260265951265</c:v>
                </c:pt>
                <c:pt idx="105">
                  <c:v>0.7333062910082041</c:v>
                </c:pt>
                <c:pt idx="106">
                  <c:v>0.73342083979946526</c:v>
                </c:pt>
                <c:pt idx="107">
                  <c:v>0.73345452413190948</c:v>
                </c:pt>
                <c:pt idx="108">
                  <c:v>0.73368128593476822</c:v>
                </c:pt>
                <c:pt idx="109">
                  <c:v>0.73618037491949995</c:v>
                </c:pt>
                <c:pt idx="110">
                  <c:v>0.73624719453774012</c:v>
                </c:pt>
                <c:pt idx="111">
                  <c:v>0.73687974815046087</c:v>
                </c:pt>
                <c:pt idx="112">
                  <c:v>0.75405733174944012</c:v>
                </c:pt>
                <c:pt idx="113">
                  <c:v>0.75570123220266194</c:v>
                </c:pt>
                <c:pt idx="114">
                  <c:v>0.75982138943083088</c:v>
                </c:pt>
                <c:pt idx="115">
                  <c:v>0.76021667066934528</c:v>
                </c:pt>
                <c:pt idx="116">
                  <c:v>0.76021688457605441</c:v>
                </c:pt>
                <c:pt idx="117">
                  <c:v>0.76085637150555352</c:v>
                </c:pt>
                <c:pt idx="118">
                  <c:v>0.76141677342360026</c:v>
                </c:pt>
                <c:pt idx="119">
                  <c:v>0.76143006361646159</c:v>
                </c:pt>
                <c:pt idx="120">
                  <c:v>0.76182953366707795</c:v>
                </c:pt>
                <c:pt idx="121">
                  <c:v>0.76771258365818562</c:v>
                </c:pt>
                <c:pt idx="122">
                  <c:v>0.76775344100532139</c:v>
                </c:pt>
                <c:pt idx="123">
                  <c:v>0.77860356943665809</c:v>
                </c:pt>
                <c:pt idx="124">
                  <c:v>0.77963077539051162</c:v>
                </c:pt>
                <c:pt idx="125">
                  <c:v>0.77972112882671352</c:v>
                </c:pt>
                <c:pt idx="126">
                  <c:v>0.77977953206108741</c:v>
                </c:pt>
                <c:pt idx="127">
                  <c:v>0.78132260260360564</c:v>
                </c:pt>
                <c:pt idx="128">
                  <c:v>0.78139909610904934</c:v>
                </c:pt>
                <c:pt idx="129">
                  <c:v>0.78146098596449587</c:v>
                </c:pt>
                <c:pt idx="130">
                  <c:v>0.78162180723574637</c:v>
                </c:pt>
                <c:pt idx="131">
                  <c:v>0.78566815134942058</c:v>
                </c:pt>
                <c:pt idx="132">
                  <c:v>0.78568086233303902</c:v>
                </c:pt>
                <c:pt idx="133">
                  <c:v>0.78991284672473627</c:v>
                </c:pt>
                <c:pt idx="134">
                  <c:v>0.79043348283185821</c:v>
                </c:pt>
                <c:pt idx="135">
                  <c:v>0.790441571215723</c:v>
                </c:pt>
                <c:pt idx="136">
                  <c:v>0.79107367821804631</c:v>
                </c:pt>
                <c:pt idx="137">
                  <c:v>0.791482077999488</c:v>
                </c:pt>
                <c:pt idx="138">
                  <c:v>0.79821140209114694</c:v>
                </c:pt>
                <c:pt idx="139">
                  <c:v>0.80527177056630772</c:v>
                </c:pt>
                <c:pt idx="140">
                  <c:v>0.80667747992475047</c:v>
                </c:pt>
                <c:pt idx="141">
                  <c:v>0.80775872413383831</c:v>
                </c:pt>
                <c:pt idx="142">
                  <c:v>0.81132876882294813</c:v>
                </c:pt>
                <c:pt idx="143">
                  <c:v>0.81265398762217578</c:v>
                </c:pt>
                <c:pt idx="144">
                  <c:v>0.81353418342167605</c:v>
                </c:pt>
                <c:pt idx="145">
                  <c:v>0.81383879925241909</c:v>
                </c:pt>
                <c:pt idx="146">
                  <c:v>0.81497980998686859</c:v>
                </c:pt>
                <c:pt idx="147">
                  <c:v>0.81659868146086034</c:v>
                </c:pt>
                <c:pt idx="148">
                  <c:v>0.81690500169676394</c:v>
                </c:pt>
                <c:pt idx="149">
                  <c:v>0.81754149597231851</c:v>
                </c:pt>
                <c:pt idx="150">
                  <c:v>0.82503877341785081</c:v>
                </c:pt>
                <c:pt idx="151">
                  <c:v>0.82577884531447188</c:v>
                </c:pt>
                <c:pt idx="152">
                  <c:v>0.82622595944170729</c:v>
                </c:pt>
                <c:pt idx="153">
                  <c:v>0.82623022198459573</c:v>
                </c:pt>
                <c:pt idx="154">
                  <c:v>0.82696490628812347</c:v>
                </c:pt>
                <c:pt idx="155">
                  <c:v>0.82701124914750013</c:v>
                </c:pt>
                <c:pt idx="156">
                  <c:v>0.83582819489201365</c:v>
                </c:pt>
                <c:pt idx="157">
                  <c:v>0.83901369651768942</c:v>
                </c:pt>
                <c:pt idx="158">
                  <c:v>0.84024373834271082</c:v>
                </c:pt>
                <c:pt idx="159">
                  <c:v>0.84024446005928444</c:v>
                </c:pt>
                <c:pt idx="160">
                  <c:v>0.84025392426545653</c:v>
                </c:pt>
                <c:pt idx="161">
                  <c:v>0.84055325260794878</c:v>
                </c:pt>
                <c:pt idx="162">
                  <c:v>0.84452515441832066</c:v>
                </c:pt>
                <c:pt idx="163">
                  <c:v>0.84517613621059784</c:v>
                </c:pt>
                <c:pt idx="164">
                  <c:v>0.8458888551510797</c:v>
                </c:pt>
                <c:pt idx="165">
                  <c:v>0.85510241540821386</c:v>
                </c:pt>
                <c:pt idx="166">
                  <c:v>0.85656167779754422</c:v>
                </c:pt>
                <c:pt idx="167">
                  <c:v>0.87511864332704103</c:v>
                </c:pt>
                <c:pt idx="168">
                  <c:v>0.87634291302231704</c:v>
                </c:pt>
                <c:pt idx="169">
                  <c:v>0.87771003582528218</c:v>
                </c:pt>
                <c:pt idx="170">
                  <c:v>0.87776256507651162</c:v>
                </c:pt>
                <c:pt idx="171">
                  <c:v>0.87914553752148306</c:v>
                </c:pt>
                <c:pt idx="172">
                  <c:v>0.87918143814891692</c:v>
                </c:pt>
                <c:pt idx="173">
                  <c:v>0.88025813713186318</c:v>
                </c:pt>
                <c:pt idx="174">
                  <c:v>0.88044049886700193</c:v>
                </c:pt>
                <c:pt idx="175">
                  <c:v>0.88044873835526549</c:v>
                </c:pt>
                <c:pt idx="176">
                  <c:v>0.88123088109702863</c:v>
                </c:pt>
                <c:pt idx="177">
                  <c:v>0.88123234187002486</c:v>
                </c:pt>
                <c:pt idx="178">
                  <c:v>0.88202406436838254</c:v>
                </c:pt>
                <c:pt idx="179">
                  <c:v>0.88444512155534916</c:v>
                </c:pt>
                <c:pt idx="180">
                  <c:v>0.89001117724920031</c:v>
                </c:pt>
                <c:pt idx="181">
                  <c:v>0.89001205837581465</c:v>
                </c:pt>
                <c:pt idx="182">
                  <c:v>0.89001928297291433</c:v>
                </c:pt>
                <c:pt idx="183">
                  <c:v>0.89082812995646465</c:v>
                </c:pt>
                <c:pt idx="184">
                  <c:v>0.89753824644963875</c:v>
                </c:pt>
                <c:pt idx="185">
                  <c:v>0.9008028719921426</c:v>
                </c:pt>
                <c:pt idx="186">
                  <c:v>0.90984674710948432</c:v>
                </c:pt>
                <c:pt idx="187">
                  <c:v>0.91010170306973004</c:v>
                </c:pt>
                <c:pt idx="188">
                  <c:v>0.91053761521735166</c:v>
                </c:pt>
                <c:pt idx="189">
                  <c:v>0.9121319033025197</c:v>
                </c:pt>
                <c:pt idx="190">
                  <c:v>0.91219027142005649</c:v>
                </c:pt>
                <c:pt idx="191">
                  <c:v>0.93311727082932183</c:v>
                </c:pt>
                <c:pt idx="192">
                  <c:v>0.93808990822115235</c:v>
                </c:pt>
                <c:pt idx="193">
                  <c:v>0.9501866246277384</c:v>
                </c:pt>
                <c:pt idx="194">
                  <c:v>0.95250654007814506</c:v>
                </c:pt>
                <c:pt idx="195">
                  <c:v>0.95270006080755743</c:v>
                </c:pt>
                <c:pt idx="196">
                  <c:v>0.952889273968759</c:v>
                </c:pt>
                <c:pt idx="197">
                  <c:v>0.954427085582778</c:v>
                </c:pt>
                <c:pt idx="198">
                  <c:v>0.99992555492815027</c:v>
                </c:pt>
                <c:pt idx="199">
                  <c:v>0.99999956038382753</c:v>
                </c:pt>
                <c:pt idx="200">
                  <c:v>1</c:v>
                </c:pt>
              </c:numCache>
            </c:numRef>
          </c:xVal>
          <c:yVal>
            <c:numRef>
              <c:f>[8]Sheet1!$F$3:$F$203</c:f>
              <c:numCache>
                <c:formatCode>General</c:formatCode>
                <c:ptCount val="201"/>
                <c:pt idx="0">
                  <c:v>8.7563630585532702E-6</c:v>
                </c:pt>
                <c:pt idx="1">
                  <c:v>1.713804066411502E-5</c:v>
                </c:pt>
                <c:pt idx="2">
                  <c:v>3.5474054995838205E-5</c:v>
                </c:pt>
                <c:pt idx="3">
                  <c:v>1.6597970336570316E-4</c:v>
                </c:pt>
                <c:pt idx="4">
                  <c:v>2.2422864537044354E-4</c:v>
                </c:pt>
                <c:pt idx="5">
                  <c:v>2.5197546307840422E-4</c:v>
                </c:pt>
                <c:pt idx="6">
                  <c:v>2.7227225719668284E-4</c:v>
                </c:pt>
                <c:pt idx="7">
                  <c:v>3.0226989946903346E-4</c:v>
                </c:pt>
                <c:pt idx="8">
                  <c:v>3.1077324179045032E-4</c:v>
                </c:pt>
                <c:pt idx="9">
                  <c:v>3.2972037934368817E-4</c:v>
                </c:pt>
                <c:pt idx="10">
                  <c:v>3.6062136609164603E-4</c:v>
                </c:pt>
                <c:pt idx="11">
                  <c:v>4.2063700821033011E-4</c:v>
                </c:pt>
                <c:pt idx="12">
                  <c:v>5.8395359682660898E-4</c:v>
                </c:pt>
                <c:pt idx="13">
                  <c:v>6.4310068370824569E-4</c:v>
                </c:pt>
                <c:pt idx="14">
                  <c:v>7.7171555746853365E-4</c:v>
                </c:pt>
                <c:pt idx="15">
                  <c:v>8.6152804449675293E-4</c:v>
                </c:pt>
                <c:pt idx="16">
                  <c:v>9.1224442442416009E-4</c:v>
                </c:pt>
                <c:pt idx="17">
                  <c:v>9.1496074783667034E-4</c:v>
                </c:pt>
                <c:pt idx="18">
                  <c:v>9.405346612861113E-4</c:v>
                </c:pt>
                <c:pt idx="19">
                  <c:v>9.8767041114384961E-4</c:v>
                </c:pt>
                <c:pt idx="20">
                  <c:v>1.0946068878805327E-3</c:v>
                </c:pt>
                <c:pt idx="21">
                  <c:v>1.120654403177715E-3</c:v>
                </c:pt>
                <c:pt idx="22">
                  <c:v>1.1280205799381641E-3</c:v>
                </c:pt>
                <c:pt idx="23">
                  <c:v>1.175032918373431E-3</c:v>
                </c:pt>
                <c:pt idx="24">
                  <c:v>1.1833878501862605E-3</c:v>
                </c:pt>
                <c:pt idx="25">
                  <c:v>1.9608267659029224E-3</c:v>
                </c:pt>
                <c:pt idx="26">
                  <c:v>1.9959333168964861E-3</c:v>
                </c:pt>
                <c:pt idx="27">
                  <c:v>2.0489842472680595E-3</c:v>
                </c:pt>
                <c:pt idx="28">
                  <c:v>2.1869474180939018E-3</c:v>
                </c:pt>
                <c:pt idx="29">
                  <c:v>2.4799839758951683E-3</c:v>
                </c:pt>
                <c:pt idx="30">
                  <c:v>2.7375272710673843E-3</c:v>
                </c:pt>
                <c:pt idx="31">
                  <c:v>3.1331683169171817E-3</c:v>
                </c:pt>
                <c:pt idx="32">
                  <c:v>3.3384143564597932E-3</c:v>
                </c:pt>
                <c:pt idx="33">
                  <c:v>3.3767436229093766E-3</c:v>
                </c:pt>
                <c:pt idx="34">
                  <c:v>3.3837655437493545E-3</c:v>
                </c:pt>
                <c:pt idx="35">
                  <c:v>3.3892927650678276E-3</c:v>
                </c:pt>
                <c:pt idx="36">
                  <c:v>3.5294051537053516E-3</c:v>
                </c:pt>
                <c:pt idx="37">
                  <c:v>3.5313960284180635E-3</c:v>
                </c:pt>
                <c:pt idx="38">
                  <c:v>3.6801652830280463E-3</c:v>
                </c:pt>
                <c:pt idx="39">
                  <c:v>3.7281413154199579E-3</c:v>
                </c:pt>
                <c:pt idx="40">
                  <c:v>3.7341174624412441E-3</c:v>
                </c:pt>
                <c:pt idx="41">
                  <c:v>3.9679751150584535E-3</c:v>
                </c:pt>
                <c:pt idx="42">
                  <c:v>3.9709984947591407E-3</c:v>
                </c:pt>
                <c:pt idx="43">
                  <c:v>4.2505856878958187E-3</c:v>
                </c:pt>
                <c:pt idx="44">
                  <c:v>4.2519151643203431E-3</c:v>
                </c:pt>
                <c:pt idx="45">
                  <c:v>4.3468688220395842E-3</c:v>
                </c:pt>
                <c:pt idx="46">
                  <c:v>4.3540392694259534E-3</c:v>
                </c:pt>
                <c:pt idx="47">
                  <c:v>6.8288707219580297E-3</c:v>
                </c:pt>
                <c:pt idx="48">
                  <c:v>6.9331718141337571E-3</c:v>
                </c:pt>
                <c:pt idx="49">
                  <c:v>6.9933424766181222E-3</c:v>
                </c:pt>
                <c:pt idx="50">
                  <c:v>1.0010879542743727E-2</c:v>
                </c:pt>
                <c:pt idx="51">
                  <c:v>1.0025730103176733E-2</c:v>
                </c:pt>
                <c:pt idx="52">
                  <c:v>1.038504909350352E-2</c:v>
                </c:pt>
                <c:pt idx="53">
                  <c:v>1.0652736794095835E-2</c:v>
                </c:pt>
                <c:pt idx="54">
                  <c:v>1.11034909825486E-2</c:v>
                </c:pt>
                <c:pt idx="55">
                  <c:v>1.1255452272476148E-2</c:v>
                </c:pt>
                <c:pt idx="56">
                  <c:v>1.1372937597726632E-2</c:v>
                </c:pt>
                <c:pt idx="57">
                  <c:v>1.3205575523640937E-2</c:v>
                </c:pt>
                <c:pt idx="58">
                  <c:v>1.3230343078729872E-2</c:v>
                </c:pt>
                <c:pt idx="59">
                  <c:v>1.5289928357141661E-2</c:v>
                </c:pt>
                <c:pt idx="60">
                  <c:v>1.529452757748621E-2</c:v>
                </c:pt>
                <c:pt idx="61">
                  <c:v>1.5451580781201457E-2</c:v>
                </c:pt>
                <c:pt idx="62">
                  <c:v>4.8258907694699267E-2</c:v>
                </c:pt>
                <c:pt idx="63">
                  <c:v>4.8562443028106833E-2</c:v>
                </c:pt>
                <c:pt idx="64">
                  <c:v>5.6180130998895156E-2</c:v>
                </c:pt>
                <c:pt idx="65">
                  <c:v>5.6430052536645785E-2</c:v>
                </c:pt>
                <c:pt idx="66">
                  <c:v>5.6433517999502629E-2</c:v>
                </c:pt>
                <c:pt idx="67">
                  <c:v>5.7490440349685271E-2</c:v>
                </c:pt>
                <c:pt idx="68">
                  <c:v>5.7501818539635374E-2</c:v>
                </c:pt>
                <c:pt idx="69">
                  <c:v>5.7667705194803812E-2</c:v>
                </c:pt>
                <c:pt idx="70">
                  <c:v>5.7671828640508099E-2</c:v>
                </c:pt>
                <c:pt idx="71">
                  <c:v>5.8167092251234245E-2</c:v>
                </c:pt>
                <c:pt idx="72">
                  <c:v>5.816979845971125E-2</c:v>
                </c:pt>
                <c:pt idx="73">
                  <c:v>5.9341717007890288E-2</c:v>
                </c:pt>
                <c:pt idx="74">
                  <c:v>5.9376456586568017E-2</c:v>
                </c:pt>
                <c:pt idx="75">
                  <c:v>5.9389056444614001E-2</c:v>
                </c:pt>
                <c:pt idx="76">
                  <c:v>5.9479494260369012E-2</c:v>
                </c:pt>
                <c:pt idx="77">
                  <c:v>5.9487916583745443E-2</c:v>
                </c:pt>
                <c:pt idx="78">
                  <c:v>6.3234356182234205E-2</c:v>
                </c:pt>
                <c:pt idx="79">
                  <c:v>6.323942782685768E-2</c:v>
                </c:pt>
                <c:pt idx="80">
                  <c:v>6.3968048893593893E-2</c:v>
                </c:pt>
                <c:pt idx="81">
                  <c:v>6.4455155415120008E-2</c:v>
                </c:pt>
                <c:pt idx="82">
                  <c:v>6.6742672628744018E-2</c:v>
                </c:pt>
                <c:pt idx="83">
                  <c:v>7.6608275503445553E-2</c:v>
                </c:pt>
                <c:pt idx="84">
                  <c:v>7.6797201613767976E-2</c:v>
                </c:pt>
                <c:pt idx="85">
                  <c:v>7.7371565909430159E-2</c:v>
                </c:pt>
                <c:pt idx="86">
                  <c:v>7.7440787607142042E-2</c:v>
                </c:pt>
                <c:pt idx="87">
                  <c:v>7.7441033931454198E-2</c:v>
                </c:pt>
                <c:pt idx="88">
                  <c:v>7.7617879180650162E-2</c:v>
                </c:pt>
                <c:pt idx="89">
                  <c:v>7.7619093930682725E-2</c:v>
                </c:pt>
                <c:pt idx="90">
                  <c:v>7.9023781943024535E-2</c:v>
                </c:pt>
                <c:pt idx="91">
                  <c:v>7.9448352888787613E-2</c:v>
                </c:pt>
                <c:pt idx="92">
                  <c:v>7.9661745315149884E-2</c:v>
                </c:pt>
                <c:pt idx="93">
                  <c:v>7.9709265746288532E-2</c:v>
                </c:pt>
                <c:pt idx="94">
                  <c:v>8.4378599837675289E-2</c:v>
                </c:pt>
                <c:pt idx="95">
                  <c:v>8.4416422365195851E-2</c:v>
                </c:pt>
                <c:pt idx="96">
                  <c:v>8.4418453700878485E-2</c:v>
                </c:pt>
                <c:pt idx="97">
                  <c:v>8.4819122391566013E-2</c:v>
                </c:pt>
                <c:pt idx="98">
                  <c:v>8.4823178743475669E-2</c:v>
                </c:pt>
                <c:pt idx="99">
                  <c:v>8.7737750482496227E-2</c:v>
                </c:pt>
                <c:pt idx="100">
                  <c:v>8.7759140349652071E-2</c:v>
                </c:pt>
                <c:pt idx="101">
                  <c:v>9.0289319453894609E-2</c:v>
                </c:pt>
                <c:pt idx="102">
                  <c:v>9.0567670730006641E-2</c:v>
                </c:pt>
                <c:pt idx="103">
                  <c:v>9.6577146250281978E-2</c:v>
                </c:pt>
                <c:pt idx="104">
                  <c:v>9.6648392767447786E-2</c:v>
                </c:pt>
                <c:pt idx="105">
                  <c:v>0.21711008781005611</c:v>
                </c:pt>
                <c:pt idx="106">
                  <c:v>0.21717989845487598</c:v>
                </c:pt>
                <c:pt idx="107">
                  <c:v>0.21720068766185924</c:v>
                </c:pt>
                <c:pt idx="108">
                  <c:v>0.21734786123877498</c:v>
                </c:pt>
                <c:pt idx="109">
                  <c:v>0.2191194255720384</c:v>
                </c:pt>
                <c:pt idx="110">
                  <c:v>0.21916698327893996</c:v>
                </c:pt>
                <c:pt idx="111">
                  <c:v>0.21962464414461019</c:v>
                </c:pt>
                <c:pt idx="112">
                  <c:v>0.23254774518303137</c:v>
                </c:pt>
                <c:pt idx="113">
                  <c:v>0.23384607607881169</c:v>
                </c:pt>
                <c:pt idx="114">
                  <c:v>0.23711333104935173</c:v>
                </c:pt>
                <c:pt idx="115">
                  <c:v>0.23742940298368143</c:v>
                </c:pt>
                <c:pt idx="116">
                  <c:v>0.23742957507326937</c:v>
                </c:pt>
                <c:pt idx="117">
                  <c:v>0.23795089049602286</c:v>
                </c:pt>
                <c:pt idx="118">
                  <c:v>0.23840981186135121</c:v>
                </c:pt>
                <c:pt idx="119">
                  <c:v>0.23842080534914586</c:v>
                </c:pt>
                <c:pt idx="120">
                  <c:v>0.23877214826310625</c:v>
                </c:pt>
                <c:pt idx="121">
                  <c:v>0.2443761699552047</c:v>
                </c:pt>
                <c:pt idx="122">
                  <c:v>0.24441526163858054</c:v>
                </c:pt>
                <c:pt idx="123">
                  <c:v>0.25506485247647842</c:v>
                </c:pt>
                <c:pt idx="124">
                  <c:v>0.25614563124181122</c:v>
                </c:pt>
                <c:pt idx="125">
                  <c:v>0.25624130305877979</c:v>
                </c:pt>
                <c:pt idx="126">
                  <c:v>0.2563046227791152</c:v>
                </c:pt>
                <c:pt idx="127">
                  <c:v>0.25803524795396371</c:v>
                </c:pt>
                <c:pt idx="128">
                  <c:v>0.25812365378876767</c:v>
                </c:pt>
                <c:pt idx="129">
                  <c:v>0.25819756648658698</c:v>
                </c:pt>
                <c:pt idx="130">
                  <c:v>0.2583951356615275</c:v>
                </c:pt>
                <c:pt idx="131">
                  <c:v>0.26354505432524544</c:v>
                </c:pt>
                <c:pt idx="132">
                  <c:v>0.26356174710245805</c:v>
                </c:pt>
                <c:pt idx="133">
                  <c:v>0.26922627166986712</c:v>
                </c:pt>
                <c:pt idx="134">
                  <c:v>0.26993132906640976</c:v>
                </c:pt>
                <c:pt idx="135">
                  <c:v>0.2699424980088887</c:v>
                </c:pt>
                <c:pt idx="136">
                  <c:v>0.2708228960234878</c:v>
                </c:pt>
                <c:pt idx="137">
                  <c:v>0.27142977487869774</c:v>
                </c:pt>
                <c:pt idx="138">
                  <c:v>0.28144728993851731</c:v>
                </c:pt>
                <c:pt idx="139">
                  <c:v>0.29218467627888545</c:v>
                </c:pt>
                <c:pt idx="140">
                  <c:v>0.29432807137889089</c:v>
                </c:pt>
                <c:pt idx="141">
                  <c:v>0.29599796157212427</c:v>
                </c:pt>
                <c:pt idx="142">
                  <c:v>0.30168964021621625</c:v>
                </c:pt>
                <c:pt idx="143">
                  <c:v>0.30392754051277815</c:v>
                </c:pt>
                <c:pt idx="144">
                  <c:v>0.30541649190829911</c:v>
                </c:pt>
                <c:pt idx="145">
                  <c:v>0.30593505690389955</c:v>
                </c:pt>
                <c:pt idx="146">
                  <c:v>0.30789937707695125</c:v>
                </c:pt>
                <c:pt idx="147">
                  <c:v>0.31068933245337854</c:v>
                </c:pt>
                <c:pt idx="148">
                  <c:v>0.31122068921202933</c:v>
                </c:pt>
                <c:pt idx="149">
                  <c:v>0.31238856038227952</c:v>
                </c:pt>
                <c:pt idx="150">
                  <c:v>0.32618876786524481</c:v>
                </c:pt>
                <c:pt idx="151">
                  <c:v>0.32757985629280417</c:v>
                </c:pt>
                <c:pt idx="152">
                  <c:v>0.32845108942382123</c:v>
                </c:pt>
                <c:pt idx="153">
                  <c:v>0.32845946828091005</c:v>
                </c:pt>
                <c:pt idx="154">
                  <c:v>0.32992209704548697</c:v>
                </c:pt>
                <c:pt idx="155">
                  <c:v>0.33001478354694896</c:v>
                </c:pt>
                <c:pt idx="156">
                  <c:v>0.34766090252553128</c:v>
                </c:pt>
                <c:pt idx="157">
                  <c:v>0.35412469299853438</c:v>
                </c:pt>
                <c:pt idx="158">
                  <c:v>0.35668508576870395</c:v>
                </c:pt>
                <c:pt idx="159">
                  <c:v>0.35668660083193898</c:v>
                </c:pt>
                <c:pt idx="160">
                  <c:v>0.35670695194095858</c:v>
                </c:pt>
                <c:pt idx="161">
                  <c:v>0.35735775438605255</c:v>
                </c:pt>
                <c:pt idx="162">
                  <c:v>0.3661779243610167</c:v>
                </c:pt>
                <c:pt idx="163">
                  <c:v>0.36763319946953571</c:v>
                </c:pt>
                <c:pt idx="164">
                  <c:v>0.36925888922254257</c:v>
                </c:pt>
                <c:pt idx="165">
                  <c:v>0.39115791869189875</c:v>
                </c:pt>
                <c:pt idx="166">
                  <c:v>0.39464192238877349</c:v>
                </c:pt>
                <c:pt idx="167">
                  <c:v>0.43961998124447721</c:v>
                </c:pt>
                <c:pt idx="168">
                  <c:v>0.44260311345075487</c:v>
                </c:pt>
                <c:pt idx="169">
                  <c:v>0.44594196179245033</c:v>
                </c:pt>
                <c:pt idx="170">
                  <c:v>0.44607159001390978</c:v>
                </c:pt>
                <c:pt idx="171">
                  <c:v>0.4495500124996733</c:v>
                </c:pt>
                <c:pt idx="172">
                  <c:v>0.44964473683845119</c:v>
                </c:pt>
                <c:pt idx="173">
                  <c:v>0.45262274639990008</c:v>
                </c:pt>
                <c:pt idx="174">
                  <c:v>0.45312801093828858</c:v>
                </c:pt>
                <c:pt idx="175">
                  <c:v>0.45315214161958695</c:v>
                </c:pt>
                <c:pt idx="176">
                  <c:v>0.45549671459320051</c:v>
                </c:pt>
                <c:pt idx="177">
                  <c:v>0.45550123953522997</c:v>
                </c:pt>
                <c:pt idx="178">
                  <c:v>0.45797916151510509</c:v>
                </c:pt>
                <c:pt idx="179">
                  <c:v>0.465695629998087</c:v>
                </c:pt>
                <c:pt idx="180">
                  <c:v>0.48345041934228222</c:v>
                </c:pt>
                <c:pt idx="181">
                  <c:v>0.48345324046931965</c:v>
                </c:pt>
                <c:pt idx="182">
                  <c:v>0.48347638876536569</c:v>
                </c:pt>
                <c:pt idx="183">
                  <c:v>0.48622646283344467</c:v>
                </c:pt>
                <c:pt idx="184">
                  <c:v>0.51038049107563532</c:v>
                </c:pt>
                <c:pt idx="185">
                  <c:v>0.5224788279002559</c:v>
                </c:pt>
                <c:pt idx="186">
                  <c:v>0.55721717812332727</c:v>
                </c:pt>
                <c:pt idx="187">
                  <c:v>0.55824458210174677</c:v>
                </c:pt>
                <c:pt idx="188">
                  <c:v>0.56000824801690186</c:v>
                </c:pt>
                <c:pt idx="189">
                  <c:v>0.56647860325188371</c:v>
                </c:pt>
                <c:pt idx="190">
                  <c:v>0.56671697793050846</c:v>
                </c:pt>
                <c:pt idx="191">
                  <c:v>0.65477689545754891</c:v>
                </c:pt>
                <c:pt idx="192">
                  <c:v>0.6760718295916005</c:v>
                </c:pt>
                <c:pt idx="193">
                  <c:v>0.72850315394288478</c:v>
                </c:pt>
                <c:pt idx="194">
                  <c:v>0.73883090323303247</c:v>
                </c:pt>
                <c:pt idx="195">
                  <c:v>0.73971418306452852</c:v>
                </c:pt>
                <c:pt idx="196">
                  <c:v>0.74064682992627473</c:v>
                </c:pt>
                <c:pt idx="197">
                  <c:v>0.7483257256691116</c:v>
                </c:pt>
                <c:pt idx="198">
                  <c:v>0.99940793940730899</c:v>
                </c:pt>
                <c:pt idx="199">
                  <c:v>0.99999577695333941</c:v>
                </c:pt>
                <c:pt idx="200">
                  <c:v>1</c:v>
                </c:pt>
              </c:numCache>
            </c:numRef>
          </c:yVal>
          <c:smooth val="1"/>
        </c:ser>
        <c:dLbls>
          <c:showLegendKey val="0"/>
          <c:showVal val="0"/>
          <c:showCatName val="0"/>
          <c:showSerName val="0"/>
          <c:showPercent val="0"/>
          <c:showBubbleSize val="0"/>
        </c:dLbls>
        <c:axId val="258925088"/>
        <c:axId val="258925648"/>
      </c:scatterChart>
      <c:valAx>
        <c:axId val="2589250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Cumulative</a:t>
                </a:r>
                <a:r>
                  <a:rPr lang="en-US" altLang="zh-CN" baseline="0" dirty="0" smtClean="0"/>
                  <a:t> share of population</a:t>
                </a:r>
                <a:endParaRPr lang="zh-CN" alt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925648"/>
        <c:crosses val="autoZero"/>
        <c:crossBetween val="midCat"/>
      </c:valAx>
      <c:valAx>
        <c:axId val="258925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Cumulative</a:t>
                </a:r>
                <a:r>
                  <a:rPr lang="en-US" altLang="zh-CN" baseline="0" dirty="0" smtClean="0"/>
                  <a:t> share of historical CO2 emission</a:t>
                </a:r>
                <a:endParaRPr lang="zh-CN" alt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92508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7961151934546E-2"/>
          <c:y val="0.103853789374156"/>
          <c:w val="0.88516968883899994"/>
          <c:h val="0.73304544961077001"/>
        </c:manualLayout>
      </c:layout>
      <c:scatterChart>
        <c:scatterStyle val="smoothMarker"/>
        <c:varyColors val="0"/>
        <c:ser>
          <c:idx val="1"/>
          <c:order val="0"/>
          <c:tx>
            <c:v>1950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[5]Sheet1!$E$3:$E$155</c:f>
              <c:numCache>
                <c:formatCode>General</c:formatCode>
                <c:ptCount val="153"/>
                <c:pt idx="0">
                  <c:v>3.4373252892101001E-3</c:v>
                </c:pt>
                <c:pt idx="1">
                  <c:v>1.10921754096815E-2</c:v>
                </c:pt>
                <c:pt idx="2">
                  <c:v>1.42383678030156E-2</c:v>
                </c:pt>
                <c:pt idx="3">
                  <c:v>1.5161519967244901E-2</c:v>
                </c:pt>
                <c:pt idx="4">
                  <c:v>1.71298190180245E-2</c:v>
                </c:pt>
                <c:pt idx="5">
                  <c:v>1.7245097601619901E-2</c:v>
                </c:pt>
                <c:pt idx="6">
                  <c:v>1.7463903531803798E-2</c:v>
                </c:pt>
                <c:pt idx="7">
                  <c:v>1.8053157823770202E-2</c:v>
                </c:pt>
                <c:pt idx="8">
                  <c:v>2.02312866990506E-2</c:v>
                </c:pt>
                <c:pt idx="9">
                  <c:v>2.11873308412674E-2</c:v>
                </c:pt>
                <c:pt idx="10">
                  <c:v>2.3073380522848099E-2</c:v>
                </c:pt>
                <c:pt idx="11">
                  <c:v>2.37946917106465E-2</c:v>
                </c:pt>
                <c:pt idx="12">
                  <c:v>2.51549270583693E-2</c:v>
                </c:pt>
                <c:pt idx="13">
                  <c:v>2.5777028145874702E-2</c:v>
                </c:pt>
                <c:pt idx="14">
                  <c:v>2.5811984581720002E-2</c:v>
                </c:pt>
                <c:pt idx="15">
                  <c:v>2.5846653454505202E-2</c:v>
                </c:pt>
                <c:pt idx="16">
                  <c:v>2.7598004967212299E-2</c:v>
                </c:pt>
                <c:pt idx="17">
                  <c:v>3.4999161550992003E-2</c:v>
                </c:pt>
                <c:pt idx="18">
                  <c:v>4.3700930807886798E-2</c:v>
                </c:pt>
                <c:pt idx="19">
                  <c:v>4.37961669640397E-2</c:v>
                </c:pt>
                <c:pt idx="20">
                  <c:v>4.41888852057499E-2</c:v>
                </c:pt>
                <c:pt idx="21">
                  <c:v>4.4303476340502398E-2</c:v>
                </c:pt>
                <c:pt idx="22">
                  <c:v>4.4331768154058801E-2</c:v>
                </c:pt>
                <c:pt idx="23">
                  <c:v>6.0318646042715501E-2</c:v>
                </c:pt>
                <c:pt idx="24">
                  <c:v>6.4773326789980198E-2</c:v>
                </c:pt>
                <c:pt idx="25">
                  <c:v>6.6497672288717197E-2</c:v>
                </c:pt>
                <c:pt idx="26">
                  <c:v>6.7318557569991805E-2</c:v>
                </c:pt>
                <c:pt idx="27">
                  <c:v>6.7350935228144795E-2</c:v>
                </c:pt>
                <c:pt idx="28">
                  <c:v>6.9772184102632598E-2</c:v>
                </c:pt>
                <c:pt idx="29">
                  <c:v>6.9876952910890605E-2</c:v>
                </c:pt>
                <c:pt idx="30">
                  <c:v>7.7989265610465305E-2</c:v>
                </c:pt>
                <c:pt idx="31">
                  <c:v>7.9430597963817004E-2</c:v>
                </c:pt>
                <c:pt idx="32">
                  <c:v>8.4575342224205804E-2</c:v>
                </c:pt>
                <c:pt idx="33">
                  <c:v>8.5504283653567298E-2</c:v>
                </c:pt>
                <c:pt idx="34">
                  <c:v>8.76075384554037E-2</c:v>
                </c:pt>
                <c:pt idx="35">
                  <c:v>8.8077681678702502E-2</c:v>
                </c:pt>
                <c:pt idx="36">
                  <c:v>0.118730887077395</c:v>
                </c:pt>
                <c:pt idx="37">
                  <c:v>0.121451179998908</c:v>
                </c:pt>
                <c:pt idx="38">
                  <c:v>0.35106926166719499</c:v>
                </c:pt>
                <c:pt idx="39">
                  <c:v>0.35207430343009799</c:v>
                </c:pt>
                <c:pt idx="40">
                  <c:v>0.35262113478103502</c:v>
                </c:pt>
                <c:pt idx="41">
                  <c:v>0.35518714188657902</c:v>
                </c:pt>
                <c:pt idx="42">
                  <c:v>0.35520708128114797</c:v>
                </c:pt>
                <c:pt idx="43">
                  <c:v>0.37105994718297602</c:v>
                </c:pt>
                <c:pt idx="44">
                  <c:v>0.52996923877139002</c:v>
                </c:pt>
                <c:pt idx="45">
                  <c:v>0.52999541967784203</c:v>
                </c:pt>
                <c:pt idx="46">
                  <c:v>0.53114129302143898</c:v>
                </c:pt>
                <c:pt idx="47">
                  <c:v>0.53173368812697597</c:v>
                </c:pt>
                <c:pt idx="48">
                  <c:v>0.53957959370892505</c:v>
                </c:pt>
                <c:pt idx="49">
                  <c:v>0.54090807297386201</c:v>
                </c:pt>
                <c:pt idx="50">
                  <c:v>0.54431821194157404</c:v>
                </c:pt>
                <c:pt idx="51">
                  <c:v>0.54494622052865604</c:v>
                </c:pt>
                <c:pt idx="52">
                  <c:v>0.54640409261402501</c:v>
                </c:pt>
                <c:pt idx="53">
                  <c:v>0.54691692987304397</c:v>
                </c:pt>
                <c:pt idx="54">
                  <c:v>0.54701067331933295</c:v>
                </c:pt>
                <c:pt idx="55">
                  <c:v>0.54703977503883505</c:v>
                </c:pt>
                <c:pt idx="56">
                  <c:v>0.55083425195972202</c:v>
                </c:pt>
                <c:pt idx="57">
                  <c:v>0.55084501087192494</c:v>
                </c:pt>
                <c:pt idx="58">
                  <c:v>0.55326003005797397</c:v>
                </c:pt>
                <c:pt idx="59">
                  <c:v>0.55366794522622298</c:v>
                </c:pt>
                <c:pt idx="60">
                  <c:v>0.55375662063749198</c:v>
                </c:pt>
                <c:pt idx="61">
                  <c:v>0.55488039385204202</c:v>
                </c:pt>
                <c:pt idx="62">
                  <c:v>0.55496948984012195</c:v>
                </c:pt>
                <c:pt idx="63">
                  <c:v>0.57776117426484597</c:v>
                </c:pt>
                <c:pt idx="64">
                  <c:v>0.57809062567745595</c:v>
                </c:pt>
                <c:pt idx="65">
                  <c:v>0.57828016435991403</c:v>
                </c:pt>
                <c:pt idx="66">
                  <c:v>0.57958860626459896</c:v>
                </c:pt>
                <c:pt idx="67">
                  <c:v>0.57979689059600104</c:v>
                </c:pt>
                <c:pt idx="68">
                  <c:v>0.57991892247771903</c:v>
                </c:pt>
                <c:pt idx="69">
                  <c:v>0.583665369611302</c:v>
                </c:pt>
                <c:pt idx="70">
                  <c:v>0.59263366168667198</c:v>
                </c:pt>
                <c:pt idx="71">
                  <c:v>0.60171829983376601</c:v>
                </c:pt>
                <c:pt idx="72">
                  <c:v>0.60192690508723201</c:v>
                </c:pt>
                <c:pt idx="73">
                  <c:v>0.605121769534264</c:v>
                </c:pt>
                <c:pt idx="74">
                  <c:v>0.60519696072938001</c:v>
                </c:pt>
                <c:pt idx="75">
                  <c:v>0.605768500123401</c:v>
                </c:pt>
                <c:pt idx="76">
                  <c:v>0.60899142793815197</c:v>
                </c:pt>
                <c:pt idx="77">
                  <c:v>0.60935443301937398</c:v>
                </c:pt>
                <c:pt idx="78">
                  <c:v>0.61442145460073305</c:v>
                </c:pt>
                <c:pt idx="79">
                  <c:v>0.61459313185898801</c:v>
                </c:pt>
                <c:pt idx="80">
                  <c:v>0.61814733063000005</c:v>
                </c:pt>
                <c:pt idx="81">
                  <c:v>0.61898088262069595</c:v>
                </c:pt>
                <c:pt idx="82">
                  <c:v>0.61901427878413695</c:v>
                </c:pt>
                <c:pt idx="83">
                  <c:v>0.61914602447001998</c:v>
                </c:pt>
                <c:pt idx="84">
                  <c:v>0.62063535789659496</c:v>
                </c:pt>
                <c:pt idx="85">
                  <c:v>0.62226120607983504</c:v>
                </c:pt>
                <c:pt idx="86">
                  <c:v>0.64184030947051796</c:v>
                </c:pt>
                <c:pt idx="87">
                  <c:v>0.64248701050104295</c:v>
                </c:pt>
                <c:pt idx="88">
                  <c:v>0.64498682320818201</c:v>
                </c:pt>
                <c:pt idx="89">
                  <c:v>0.64515350759474299</c:v>
                </c:pt>
                <c:pt idx="90">
                  <c:v>0.645244294335382</c:v>
                </c:pt>
                <c:pt idx="91">
                  <c:v>0.64830614376531404</c:v>
                </c:pt>
                <c:pt idx="92">
                  <c:v>0.66025437371411599</c:v>
                </c:pt>
                <c:pt idx="93">
                  <c:v>0.66119961840660602</c:v>
                </c:pt>
                <c:pt idx="94">
                  <c:v>0.66176318204280005</c:v>
                </c:pt>
                <c:pt idx="95">
                  <c:v>0.67361607406937296</c:v>
                </c:pt>
                <c:pt idx="96">
                  <c:v>0.67363180769583797</c:v>
                </c:pt>
                <c:pt idx="97">
                  <c:v>0.68048783972734195</c:v>
                </c:pt>
                <c:pt idx="98">
                  <c:v>0.68122258234805999</c:v>
                </c:pt>
                <c:pt idx="99">
                  <c:v>0.71593261338795</c:v>
                </c:pt>
                <c:pt idx="100">
                  <c:v>0.71877541535161904</c:v>
                </c:pt>
                <c:pt idx="101">
                  <c:v>0.71878871841571301</c:v>
                </c:pt>
                <c:pt idx="102">
                  <c:v>0.71931991663946404</c:v>
                </c:pt>
                <c:pt idx="103">
                  <c:v>0.72014291282784204</c:v>
                </c:pt>
                <c:pt idx="104">
                  <c:v>0.72271110473701705</c:v>
                </c:pt>
                <c:pt idx="105">
                  <c:v>0.72440367261740801</c:v>
                </c:pt>
                <c:pt idx="106">
                  <c:v>0.72572170629141997</c:v>
                </c:pt>
                <c:pt idx="107">
                  <c:v>0.726343743616778</c:v>
                </c:pt>
                <c:pt idx="108">
                  <c:v>0.72742786986615504</c:v>
                </c:pt>
                <c:pt idx="109">
                  <c:v>0.72795757875816902</c:v>
                </c:pt>
                <c:pt idx="110">
                  <c:v>0.73519957995592</c:v>
                </c:pt>
                <c:pt idx="111">
                  <c:v>0.73618810563369497</c:v>
                </c:pt>
                <c:pt idx="112">
                  <c:v>0.74013110739723298</c:v>
                </c:pt>
                <c:pt idx="113">
                  <c:v>0.74210228165634795</c:v>
                </c:pt>
                <c:pt idx="114">
                  <c:v>0.74537273211708799</c:v>
                </c:pt>
                <c:pt idx="115">
                  <c:v>0.74543702167413495</c:v>
                </c:pt>
                <c:pt idx="116">
                  <c:v>0.74681583714257904</c:v>
                </c:pt>
                <c:pt idx="117">
                  <c:v>0.749745440923833</c:v>
                </c:pt>
                <c:pt idx="118">
                  <c:v>0.74974737194567498</c:v>
                </c:pt>
                <c:pt idx="119">
                  <c:v>0.75097747170729201</c:v>
                </c:pt>
                <c:pt idx="120">
                  <c:v>0.766726997326314</c:v>
                </c:pt>
                <c:pt idx="121">
                  <c:v>0.76675437028932902</c:v>
                </c:pt>
                <c:pt idx="122">
                  <c:v>0.76942055575081403</c:v>
                </c:pt>
                <c:pt idx="123">
                  <c:v>0.76969318242249696</c:v>
                </c:pt>
                <c:pt idx="124">
                  <c:v>0.770916063126733</c:v>
                </c:pt>
                <c:pt idx="125">
                  <c:v>0.77387611016617197</c:v>
                </c:pt>
                <c:pt idx="126">
                  <c:v>0.81728447490780598</c:v>
                </c:pt>
                <c:pt idx="127">
                  <c:v>0.81774938879052195</c:v>
                </c:pt>
                <c:pt idx="128">
                  <c:v>0.81775910006109098</c:v>
                </c:pt>
                <c:pt idx="129">
                  <c:v>0.82353703242177301</c:v>
                </c:pt>
                <c:pt idx="130">
                  <c:v>0.82434271613158405</c:v>
                </c:pt>
                <c:pt idx="131">
                  <c:v>0.83482504967661397</c:v>
                </c:pt>
                <c:pt idx="132">
                  <c:v>0.835336413649998</c:v>
                </c:pt>
                <c:pt idx="133">
                  <c:v>0.85300055734830504</c:v>
                </c:pt>
                <c:pt idx="134">
                  <c:v>0.85723463711315595</c:v>
                </c:pt>
                <c:pt idx="135">
                  <c:v>0.85903698187506905</c:v>
                </c:pt>
                <c:pt idx="136">
                  <c:v>0.85909722063558802</c:v>
                </c:pt>
                <c:pt idx="137">
                  <c:v>0.86054836855918004</c:v>
                </c:pt>
                <c:pt idx="138">
                  <c:v>0.86055702416506397</c:v>
                </c:pt>
                <c:pt idx="139">
                  <c:v>0.8643051658516</c:v>
                </c:pt>
                <c:pt idx="140">
                  <c:v>0.86775817916256004</c:v>
                </c:pt>
                <c:pt idx="141">
                  <c:v>0.89735640605835898</c:v>
                </c:pt>
                <c:pt idx="142">
                  <c:v>0.89950730511875598</c:v>
                </c:pt>
                <c:pt idx="143">
                  <c:v>0.90233775158295104</c:v>
                </c:pt>
                <c:pt idx="144">
                  <c:v>0.90235802076716798</c:v>
                </c:pt>
                <c:pt idx="145">
                  <c:v>0.90600153721584298</c:v>
                </c:pt>
                <c:pt idx="146">
                  <c:v>0.92737495176018803</c:v>
                </c:pt>
                <c:pt idx="147">
                  <c:v>0.93317561680419503</c:v>
                </c:pt>
                <c:pt idx="148">
                  <c:v>0.93322443665094901</c:v>
                </c:pt>
                <c:pt idx="149">
                  <c:v>0.93323499287553202</c:v>
                </c:pt>
                <c:pt idx="150">
                  <c:v>0.99987405413589603</c:v>
                </c:pt>
                <c:pt idx="151">
                  <c:v>0.99999904525685901</c:v>
                </c:pt>
                <c:pt idx="152">
                  <c:v>1</c:v>
                </c:pt>
              </c:numCache>
            </c:numRef>
          </c:xVal>
          <c:yVal>
            <c:numRef>
              <c:f>[5]Sheet1!$F$3:$F$155</c:f>
              <c:numCache>
                <c:formatCode>General</c:formatCode>
                <c:ptCount val="153"/>
                <c:pt idx="0">
                  <c:v>4.4486219122591996E-6</c:v>
                </c:pt>
                <c:pt idx="1">
                  <c:v>1.9701039897147899E-5</c:v>
                </c:pt>
                <c:pt idx="2">
                  <c:v>3.4317940465999501E-5</c:v>
                </c:pt>
                <c:pt idx="3">
                  <c:v>3.8766562378258702E-5</c:v>
                </c:pt>
                <c:pt idx="4">
                  <c:v>4.8934841034851099E-5</c:v>
                </c:pt>
                <c:pt idx="5">
                  <c:v>4.9570358450888202E-5</c:v>
                </c:pt>
                <c:pt idx="6">
                  <c:v>5.0841393282962203E-5</c:v>
                </c:pt>
                <c:pt idx="7">
                  <c:v>5.5290015195221398E-5</c:v>
                </c:pt>
                <c:pt idx="8">
                  <c:v>7.3720020260295197E-5</c:v>
                </c:pt>
                <c:pt idx="9">
                  <c:v>8.1981746668776599E-5</c:v>
                </c:pt>
                <c:pt idx="10">
                  <c:v>1.0613140847818399E-4</c:v>
                </c:pt>
                <c:pt idx="11">
                  <c:v>1.15664169718739E-4</c:v>
                </c:pt>
                <c:pt idx="12">
                  <c:v>1.3536520961588699E-4</c:v>
                </c:pt>
                <c:pt idx="13">
                  <c:v>1.4616900568851601E-4</c:v>
                </c:pt>
                <c:pt idx="14">
                  <c:v>1.46804523104553E-4</c:v>
                </c:pt>
                <c:pt idx="15">
                  <c:v>1.4744004052058999E-4</c:v>
                </c:pt>
                <c:pt idx="16">
                  <c:v>1.7985142873847899E-4</c:v>
                </c:pt>
                <c:pt idx="17">
                  <c:v>3.1902974285058798E-4</c:v>
                </c:pt>
                <c:pt idx="18">
                  <c:v>4.84899788436252E-4</c:v>
                </c:pt>
                <c:pt idx="19">
                  <c:v>4.8680634068436299E-4</c:v>
                </c:pt>
                <c:pt idx="20">
                  <c:v>4.9506806709284504E-4</c:v>
                </c:pt>
                <c:pt idx="21">
                  <c:v>4.9761013675699299E-4</c:v>
                </c:pt>
                <c:pt idx="22">
                  <c:v>4.9824565417303001E-4</c:v>
                </c:pt>
                <c:pt idx="23">
                  <c:v>8.8972438245183902E-4</c:v>
                </c:pt>
                <c:pt idx="24">
                  <c:v>1.02508959206773E-3</c:v>
                </c:pt>
                <c:pt idx="25">
                  <c:v>1.0778375375988E-3</c:v>
                </c:pt>
                <c:pt idx="26">
                  <c:v>1.1051647864883901E-3</c:v>
                </c:pt>
                <c:pt idx="27">
                  <c:v>1.10643582132047E-3</c:v>
                </c:pt>
                <c:pt idx="28">
                  <c:v>1.2017634337260199E-3</c:v>
                </c:pt>
                <c:pt idx="29">
                  <c:v>1.2062120556382799E-3</c:v>
                </c:pt>
                <c:pt idx="30">
                  <c:v>1.5849804355963499E-3</c:v>
                </c:pt>
                <c:pt idx="31">
                  <c:v>1.65679390360853E-3</c:v>
                </c:pt>
                <c:pt idx="32">
                  <c:v>1.91354293968749E-3</c:v>
                </c:pt>
                <c:pt idx="33">
                  <c:v>1.9599357110581901E-3</c:v>
                </c:pt>
                <c:pt idx="34">
                  <c:v>2.0705157414486401E-3</c:v>
                </c:pt>
                <c:pt idx="35">
                  <c:v>2.09530092067408E-3</c:v>
                </c:pt>
                <c:pt idx="36">
                  <c:v>3.8003941479014302E-3</c:v>
                </c:pt>
                <c:pt idx="37">
                  <c:v>3.95673143224653E-3</c:v>
                </c:pt>
                <c:pt idx="38">
                  <c:v>1.75981127674813E-2</c:v>
                </c:pt>
                <c:pt idx="39">
                  <c:v>1.76584869220048E-2</c:v>
                </c:pt>
                <c:pt idx="40">
                  <c:v>1.76915338276388E-2</c:v>
                </c:pt>
                <c:pt idx="41">
                  <c:v>1.7849142146815999E-2</c:v>
                </c:pt>
                <c:pt idx="42">
                  <c:v>1.7850413181648001E-2</c:v>
                </c:pt>
                <c:pt idx="43">
                  <c:v>1.89517648636402E-2</c:v>
                </c:pt>
                <c:pt idx="44">
                  <c:v>3.0499751830449E-2</c:v>
                </c:pt>
                <c:pt idx="45">
                  <c:v>3.0501658382697101E-2</c:v>
                </c:pt>
                <c:pt idx="46">
                  <c:v>3.05874532338621E-2</c:v>
                </c:pt>
                <c:pt idx="47">
                  <c:v>3.0634481522648901E-2</c:v>
                </c:pt>
                <c:pt idx="48">
                  <c:v>3.1259830660029297E-2</c:v>
                </c:pt>
                <c:pt idx="49">
                  <c:v>3.1367233103339602E-2</c:v>
                </c:pt>
                <c:pt idx="50">
                  <c:v>3.1649402836059999E-2</c:v>
                </c:pt>
                <c:pt idx="51">
                  <c:v>3.1701515264175098E-2</c:v>
                </c:pt>
                <c:pt idx="52">
                  <c:v>3.1829889782214502E-2</c:v>
                </c:pt>
                <c:pt idx="53">
                  <c:v>3.1881366692913499E-2</c:v>
                </c:pt>
                <c:pt idx="54">
                  <c:v>3.1890899454154097E-2</c:v>
                </c:pt>
                <c:pt idx="55">
                  <c:v>3.1894077041234301E-2</c:v>
                </c:pt>
                <c:pt idx="56">
                  <c:v>3.2338303715044203E-2</c:v>
                </c:pt>
                <c:pt idx="57">
                  <c:v>3.2339574749876199E-2</c:v>
                </c:pt>
                <c:pt idx="58">
                  <c:v>3.2625557587092902E-2</c:v>
                </c:pt>
                <c:pt idx="59">
                  <c:v>3.2675127945543801E-2</c:v>
                </c:pt>
                <c:pt idx="60">
                  <c:v>3.2685931741616402E-2</c:v>
                </c:pt>
                <c:pt idx="61">
                  <c:v>3.2827863342042497E-2</c:v>
                </c:pt>
                <c:pt idx="62">
                  <c:v>3.2840573690363202E-2</c:v>
                </c:pt>
                <c:pt idx="63">
                  <c:v>3.6251395662233898E-2</c:v>
                </c:pt>
                <c:pt idx="64">
                  <c:v>3.6300966020684798E-2</c:v>
                </c:pt>
                <c:pt idx="65">
                  <c:v>3.6330835339238601E-2</c:v>
                </c:pt>
                <c:pt idx="66">
                  <c:v>3.6542462638778903E-2</c:v>
                </c:pt>
                <c:pt idx="67">
                  <c:v>3.6577416096660903E-2</c:v>
                </c:pt>
                <c:pt idx="68">
                  <c:v>3.6598388171390203E-2</c:v>
                </c:pt>
                <c:pt idx="69">
                  <c:v>3.7254877662156398E-2</c:v>
                </c:pt>
                <c:pt idx="70">
                  <c:v>3.8900867769692302E-2</c:v>
                </c:pt>
                <c:pt idx="71">
                  <c:v>4.0676503430099799E-2</c:v>
                </c:pt>
                <c:pt idx="72">
                  <c:v>4.0722896201470501E-2</c:v>
                </c:pt>
                <c:pt idx="73">
                  <c:v>4.1439124329344199E-2</c:v>
                </c:pt>
                <c:pt idx="74">
                  <c:v>4.1456918816993198E-2</c:v>
                </c:pt>
                <c:pt idx="75">
                  <c:v>4.1595360891016703E-2</c:v>
                </c:pt>
                <c:pt idx="76">
                  <c:v>4.2383402486902602E-2</c:v>
                </c:pt>
                <c:pt idx="77">
                  <c:v>4.2473010442563797E-2</c:v>
                </c:pt>
                <c:pt idx="78">
                  <c:v>4.3773914593191597E-2</c:v>
                </c:pt>
                <c:pt idx="79">
                  <c:v>4.38190363297302E-2</c:v>
                </c:pt>
                <c:pt idx="80">
                  <c:v>4.4793920045931003E-2</c:v>
                </c:pt>
                <c:pt idx="81">
                  <c:v>4.5022706315704299E-2</c:v>
                </c:pt>
                <c:pt idx="82">
                  <c:v>4.5032239076944897E-2</c:v>
                </c:pt>
                <c:pt idx="83">
                  <c:v>4.5074818743819398E-2</c:v>
                </c:pt>
                <c:pt idx="84">
                  <c:v>4.5598758732926799E-2</c:v>
                </c:pt>
                <c:pt idx="85">
                  <c:v>4.6174272672029198E-2</c:v>
                </c:pt>
                <c:pt idx="86">
                  <c:v>5.3363881199656099E-2</c:v>
                </c:pt>
                <c:pt idx="87">
                  <c:v>5.3610562762996798E-2</c:v>
                </c:pt>
                <c:pt idx="88">
                  <c:v>5.4582904409533499E-2</c:v>
                </c:pt>
                <c:pt idx="89">
                  <c:v>5.4648958881200298E-2</c:v>
                </c:pt>
                <c:pt idx="90">
                  <c:v>5.4685818891330402E-2</c:v>
                </c:pt>
                <c:pt idx="91">
                  <c:v>5.5986723041958203E-2</c:v>
                </c:pt>
                <c:pt idx="92">
                  <c:v>6.1279312082714497E-2</c:v>
                </c:pt>
                <c:pt idx="93">
                  <c:v>6.1705108751459403E-2</c:v>
                </c:pt>
                <c:pt idx="94">
                  <c:v>6.1960586752706298E-2</c:v>
                </c:pt>
                <c:pt idx="95">
                  <c:v>6.7692318327944201E-2</c:v>
                </c:pt>
                <c:pt idx="96">
                  <c:v>6.7699944536936701E-2</c:v>
                </c:pt>
                <c:pt idx="97">
                  <c:v>7.1068186841932904E-2</c:v>
                </c:pt>
                <c:pt idx="98">
                  <c:v>7.1439283201270798E-2</c:v>
                </c:pt>
                <c:pt idx="99">
                  <c:v>8.9228051193563196E-2</c:v>
                </c:pt>
                <c:pt idx="100">
                  <c:v>9.0718043270039003E-2</c:v>
                </c:pt>
                <c:pt idx="101">
                  <c:v>9.0725033961615395E-2</c:v>
                </c:pt>
                <c:pt idx="102">
                  <c:v>9.1014829903328306E-2</c:v>
                </c:pt>
                <c:pt idx="103">
                  <c:v>9.1477380209890505E-2</c:v>
                </c:pt>
                <c:pt idx="104">
                  <c:v>9.2943518888688001E-2</c:v>
                </c:pt>
                <c:pt idx="105">
                  <c:v>9.4079188511146106E-2</c:v>
                </c:pt>
                <c:pt idx="106">
                  <c:v>9.4970819445846094E-2</c:v>
                </c:pt>
                <c:pt idx="107">
                  <c:v>9.5398993528561599E-2</c:v>
                </c:pt>
                <c:pt idx="108">
                  <c:v>9.6155709850066107E-2</c:v>
                </c:pt>
                <c:pt idx="109">
                  <c:v>9.6525499351386504E-2</c:v>
                </c:pt>
                <c:pt idx="110">
                  <c:v>0.101716405605577</c:v>
                </c:pt>
                <c:pt idx="111">
                  <c:v>0.102432911481603</c:v>
                </c:pt>
                <c:pt idx="112">
                  <c:v>0.105623208910108</c:v>
                </c:pt>
                <c:pt idx="113">
                  <c:v>0.107398844570516</c:v>
                </c:pt>
                <c:pt idx="114">
                  <c:v>0.11038788339740201</c:v>
                </c:pt>
                <c:pt idx="115">
                  <c:v>0.110454612726086</c:v>
                </c:pt>
                <c:pt idx="116">
                  <c:v>0.111917573817803</c:v>
                </c:pt>
                <c:pt idx="117">
                  <c:v>0.11554256515887799</c:v>
                </c:pt>
                <c:pt idx="118">
                  <c:v>0.115545107228542</c:v>
                </c:pt>
                <c:pt idx="119">
                  <c:v>0.11723240596812</c:v>
                </c:pt>
                <c:pt idx="120">
                  <c:v>0.13915568273227</c:v>
                </c:pt>
                <c:pt idx="121">
                  <c:v>0.139193813777232</c:v>
                </c:pt>
                <c:pt idx="122">
                  <c:v>0.143089157966523</c:v>
                </c:pt>
                <c:pt idx="123">
                  <c:v>0.14349716014761901</c:v>
                </c:pt>
                <c:pt idx="124">
                  <c:v>0.145467886936166</c:v>
                </c:pt>
                <c:pt idx="125">
                  <c:v>0.150439539681824</c:v>
                </c:pt>
                <c:pt idx="126">
                  <c:v>0.223543911449892</c:v>
                </c:pt>
                <c:pt idx="127">
                  <c:v>0.22433019571127299</c:v>
                </c:pt>
                <c:pt idx="128">
                  <c:v>0.22434735468150599</c:v>
                </c:pt>
                <c:pt idx="129">
                  <c:v>0.234934439315267</c:v>
                </c:pt>
                <c:pt idx="130">
                  <c:v>0.23642091455137701</c:v>
                </c:pt>
                <c:pt idx="131">
                  <c:v>0.25587028955177399</c:v>
                </c:pt>
                <c:pt idx="132">
                  <c:v>0.25682921347972199</c:v>
                </c:pt>
                <c:pt idx="133">
                  <c:v>0.29191930760620599</c:v>
                </c:pt>
                <c:pt idx="134">
                  <c:v>0.300815280395893</c:v>
                </c:pt>
                <c:pt idx="135">
                  <c:v>0.30462965592694702</c:v>
                </c:pt>
                <c:pt idx="136">
                  <c:v>0.30475803044498601</c:v>
                </c:pt>
                <c:pt idx="137">
                  <c:v>0.307998991206127</c:v>
                </c:pt>
                <c:pt idx="138">
                  <c:v>0.30801932776343999</c:v>
                </c:pt>
                <c:pt idx="139">
                  <c:v>0.31803653133566401</c:v>
                </c:pt>
                <c:pt idx="140">
                  <c:v>0.32753179704867302</c:v>
                </c:pt>
                <c:pt idx="141">
                  <c:v>0.416112756565578</c:v>
                </c:pt>
                <c:pt idx="142">
                  <c:v>0.42275200701091697</c:v>
                </c:pt>
                <c:pt idx="143">
                  <c:v>0.43167965346506298</c:v>
                </c:pt>
                <c:pt idx="144">
                  <c:v>0.43175146693307598</c:v>
                </c:pt>
                <c:pt idx="145">
                  <c:v>0.444970864704062</c:v>
                </c:pt>
                <c:pt idx="146">
                  <c:v>0.53177173993864701</c:v>
                </c:pt>
                <c:pt idx="147">
                  <c:v>0.55850795763132499</c:v>
                </c:pt>
                <c:pt idx="148">
                  <c:v>0.55874754769717105</c:v>
                </c:pt>
                <c:pt idx="149">
                  <c:v>0.55880855736911095</c:v>
                </c:pt>
                <c:pt idx="150">
                  <c:v>0.99866541342632198</c:v>
                </c:pt>
                <c:pt idx="151">
                  <c:v>0.99995233619379698</c:v>
                </c:pt>
                <c:pt idx="152">
                  <c:v>1</c:v>
                </c:pt>
              </c:numCache>
            </c:numRef>
          </c:yVal>
          <c:smooth val="1"/>
        </c:ser>
        <c:ser>
          <c:idx val="2"/>
          <c:order val="1"/>
          <c:tx>
            <c:v>1960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[6]Sheet1!$E$3:$E$189</c:f>
              <c:numCache>
                <c:formatCode>General</c:formatCode>
                <c:ptCount val="187"/>
                <c:pt idx="0">
                  <c:v>3.17794855431414E-3</c:v>
                </c:pt>
                <c:pt idx="1">
                  <c:v>4.2890361712784901E-3</c:v>
                </c:pt>
                <c:pt idx="2">
                  <c:v>5.8969291038268503E-3</c:v>
                </c:pt>
                <c:pt idx="3">
                  <c:v>6.8247629309558903E-3</c:v>
                </c:pt>
                <c:pt idx="4">
                  <c:v>1.4199921493473299E-2</c:v>
                </c:pt>
                <c:pt idx="5">
                  <c:v>1.51996237039422E-2</c:v>
                </c:pt>
                <c:pt idx="6">
                  <c:v>1.6897295847798199E-2</c:v>
                </c:pt>
                <c:pt idx="7">
                  <c:v>1.78739675202585E-2</c:v>
                </c:pt>
                <c:pt idx="8">
                  <c:v>1.8085706501780201E-2</c:v>
                </c:pt>
                <c:pt idx="9">
                  <c:v>1.9003432089535699E-2</c:v>
                </c:pt>
                <c:pt idx="10">
                  <c:v>1.9709187964218701E-2</c:v>
                </c:pt>
                <c:pt idx="11">
                  <c:v>2.1613645186643798E-2</c:v>
                </c:pt>
                <c:pt idx="12">
                  <c:v>2.2139870606172399E-2</c:v>
                </c:pt>
                <c:pt idx="13">
                  <c:v>2.2425643451563799E-2</c:v>
                </c:pt>
                <c:pt idx="14">
                  <c:v>3.89188364606224E-2</c:v>
                </c:pt>
                <c:pt idx="15">
                  <c:v>4.1840250817941002E-2</c:v>
                </c:pt>
                <c:pt idx="16">
                  <c:v>4.1962751292395697E-2</c:v>
                </c:pt>
                <c:pt idx="17">
                  <c:v>4.3747796780045499E-2</c:v>
                </c:pt>
                <c:pt idx="18">
                  <c:v>4.3811214661951398E-2</c:v>
                </c:pt>
                <c:pt idx="19">
                  <c:v>4.4311799247137802E-2</c:v>
                </c:pt>
                <c:pt idx="20">
                  <c:v>4.6571906681447901E-2</c:v>
                </c:pt>
                <c:pt idx="21">
                  <c:v>4.7381504738935702E-2</c:v>
                </c:pt>
                <c:pt idx="22">
                  <c:v>4.8669768550164798E-2</c:v>
                </c:pt>
                <c:pt idx="23">
                  <c:v>6.3722792818055193E-2</c:v>
                </c:pt>
                <c:pt idx="24">
                  <c:v>6.5420607795728294E-2</c:v>
                </c:pt>
                <c:pt idx="25">
                  <c:v>6.8774868549538598E-2</c:v>
                </c:pt>
                <c:pt idx="26">
                  <c:v>6.8858809220475395E-2</c:v>
                </c:pt>
                <c:pt idx="27">
                  <c:v>6.9513699608925103E-2</c:v>
                </c:pt>
                <c:pt idx="28">
                  <c:v>6.9552943616392596E-2</c:v>
                </c:pt>
                <c:pt idx="29">
                  <c:v>6.9669219333161905E-2</c:v>
                </c:pt>
                <c:pt idx="30">
                  <c:v>6.9739886114528901E-2</c:v>
                </c:pt>
                <c:pt idx="31">
                  <c:v>7.1393291761096905E-2</c:v>
                </c:pt>
                <c:pt idx="32">
                  <c:v>7.2584134252377502E-2</c:v>
                </c:pt>
                <c:pt idx="33">
                  <c:v>7.2613968874043394E-2</c:v>
                </c:pt>
                <c:pt idx="34">
                  <c:v>7.3787645670416901E-2</c:v>
                </c:pt>
                <c:pt idx="35">
                  <c:v>8.0941463755791698E-2</c:v>
                </c:pt>
                <c:pt idx="36">
                  <c:v>8.2098359076896998E-2</c:v>
                </c:pt>
                <c:pt idx="37">
                  <c:v>8.2134531990821005E-2</c:v>
                </c:pt>
                <c:pt idx="38">
                  <c:v>9.1244702586711204E-2</c:v>
                </c:pt>
                <c:pt idx="39">
                  <c:v>9.1271653896355595E-2</c:v>
                </c:pt>
                <c:pt idx="40">
                  <c:v>9.1644657917615599E-2</c:v>
                </c:pt>
                <c:pt idx="41">
                  <c:v>9.6721499834401994E-2</c:v>
                </c:pt>
                <c:pt idx="42">
                  <c:v>9.7356441432657301E-2</c:v>
                </c:pt>
                <c:pt idx="43">
                  <c:v>9.7386373607489807E-2</c:v>
                </c:pt>
                <c:pt idx="44">
                  <c:v>9.7407767050208593E-2</c:v>
                </c:pt>
                <c:pt idx="45">
                  <c:v>9.7428276521401097E-2</c:v>
                </c:pt>
                <c:pt idx="46">
                  <c:v>9.9934510594914497E-2</c:v>
                </c:pt>
                <c:pt idx="47">
                  <c:v>9.9954492679704895E-2</c:v>
                </c:pt>
                <c:pt idx="48">
                  <c:v>9.9971538514065997E-2</c:v>
                </c:pt>
                <c:pt idx="49">
                  <c:v>0.10008330547663299</c:v>
                </c:pt>
                <c:pt idx="50">
                  <c:v>0.10229823380877601</c:v>
                </c:pt>
                <c:pt idx="51">
                  <c:v>0.10263570150878901</c:v>
                </c:pt>
                <c:pt idx="52">
                  <c:v>0.10355895067003699</c:v>
                </c:pt>
                <c:pt idx="53">
                  <c:v>0.11451696735367101</c:v>
                </c:pt>
                <c:pt idx="54">
                  <c:v>0.117811518910634</c:v>
                </c:pt>
                <c:pt idx="55">
                  <c:v>0.147341394139721</c:v>
                </c:pt>
                <c:pt idx="56">
                  <c:v>0.14737131299671499</c:v>
                </c:pt>
                <c:pt idx="57">
                  <c:v>0.149917445316509</c:v>
                </c:pt>
                <c:pt idx="58">
                  <c:v>0.15097546001551901</c:v>
                </c:pt>
                <c:pt idx="59">
                  <c:v>0.16613801684563301</c:v>
                </c:pt>
                <c:pt idx="60">
                  <c:v>0.16630409794869599</c:v>
                </c:pt>
                <c:pt idx="61">
                  <c:v>0.31599510005826498</c:v>
                </c:pt>
                <c:pt idx="62">
                  <c:v>0.31621485205022798</c:v>
                </c:pt>
                <c:pt idx="63">
                  <c:v>0.32031958764957003</c:v>
                </c:pt>
                <c:pt idx="64">
                  <c:v>0.320376673232246</c:v>
                </c:pt>
                <c:pt idx="65">
                  <c:v>0.32307534674171001</c:v>
                </c:pt>
                <c:pt idx="66">
                  <c:v>0.32366618398736002</c:v>
                </c:pt>
                <c:pt idx="67">
                  <c:v>0.32478259341256399</c:v>
                </c:pt>
                <c:pt idx="68">
                  <c:v>0.325449262097327</c:v>
                </c:pt>
                <c:pt idx="69">
                  <c:v>0.32655190853534399</c:v>
                </c:pt>
                <c:pt idx="70">
                  <c:v>0.33529897525812202</c:v>
                </c:pt>
                <c:pt idx="71">
                  <c:v>0.33667758328995501</c:v>
                </c:pt>
                <c:pt idx="72">
                  <c:v>0.33739678352253899</c:v>
                </c:pt>
                <c:pt idx="73">
                  <c:v>0.33784094808402598</c:v>
                </c:pt>
                <c:pt idx="74">
                  <c:v>0.339344063588566</c:v>
                </c:pt>
                <c:pt idx="75">
                  <c:v>0.34064762027367201</c:v>
                </c:pt>
                <c:pt idx="76">
                  <c:v>0.34067361769313798</c:v>
                </c:pt>
                <c:pt idx="77">
                  <c:v>0.34070427136186798</c:v>
                </c:pt>
                <c:pt idx="78">
                  <c:v>0.34073211763025502</c:v>
                </c:pt>
                <c:pt idx="79">
                  <c:v>0.34120770929393901</c:v>
                </c:pt>
                <c:pt idx="80">
                  <c:v>0.34230826250070001</c:v>
                </c:pt>
                <c:pt idx="81">
                  <c:v>0.34243923778164398</c:v>
                </c:pt>
                <c:pt idx="82">
                  <c:v>0.35078753412819302</c:v>
                </c:pt>
                <c:pt idx="83">
                  <c:v>0.35350469779159699</c:v>
                </c:pt>
                <c:pt idx="84">
                  <c:v>0.35725958143296299</c:v>
                </c:pt>
                <c:pt idx="85">
                  <c:v>0.35735119784008301</c:v>
                </c:pt>
                <c:pt idx="86">
                  <c:v>0.36667293395264899</c:v>
                </c:pt>
                <c:pt idx="87">
                  <c:v>0.36676669985889299</c:v>
                </c:pt>
                <c:pt idx="88">
                  <c:v>0.37594045314494001</c:v>
                </c:pt>
                <c:pt idx="89">
                  <c:v>0.40017088944204099</c:v>
                </c:pt>
                <c:pt idx="90">
                  <c:v>0.40152668201895603</c:v>
                </c:pt>
                <c:pt idx="91">
                  <c:v>0.40154488783704501</c:v>
                </c:pt>
                <c:pt idx="92">
                  <c:v>0.40155566762842099</c:v>
                </c:pt>
                <c:pt idx="93">
                  <c:v>0.403084814179969</c:v>
                </c:pt>
                <c:pt idx="94">
                  <c:v>0.40478276699727</c:v>
                </c:pt>
                <c:pt idx="95">
                  <c:v>0.40485963023591598</c:v>
                </c:pt>
                <c:pt idx="96">
                  <c:v>0.40816628903980201</c:v>
                </c:pt>
                <c:pt idx="97">
                  <c:v>0.40846215547494402</c:v>
                </c:pt>
                <c:pt idx="98">
                  <c:v>0.40900609595021498</c:v>
                </c:pt>
                <c:pt idx="99">
                  <c:v>0.40938435252695499</c:v>
                </c:pt>
                <c:pt idx="100">
                  <c:v>0.40992672049845302</c:v>
                </c:pt>
                <c:pt idx="101">
                  <c:v>0.41054846245408699</c:v>
                </c:pt>
                <c:pt idx="102">
                  <c:v>0.41350346140342997</c:v>
                </c:pt>
                <c:pt idx="103">
                  <c:v>0.41452752060861597</c:v>
                </c:pt>
                <c:pt idx="104">
                  <c:v>0.41985678517272601</c:v>
                </c:pt>
                <c:pt idx="105">
                  <c:v>0.41996141044443103</c:v>
                </c:pt>
                <c:pt idx="106">
                  <c:v>0.422736015276796</c:v>
                </c:pt>
                <c:pt idx="107">
                  <c:v>0.42516311109191302</c:v>
                </c:pt>
                <c:pt idx="108">
                  <c:v>0.42534965938203201</c:v>
                </c:pt>
                <c:pt idx="109">
                  <c:v>0.64199097518809201</c:v>
                </c:pt>
                <c:pt idx="110">
                  <c:v>0.64252995776505895</c:v>
                </c:pt>
                <c:pt idx="111">
                  <c:v>0.64284809029428402</c:v>
                </c:pt>
                <c:pt idx="112">
                  <c:v>0.642850709580158</c:v>
                </c:pt>
                <c:pt idx="113">
                  <c:v>0.64345165273456095</c:v>
                </c:pt>
                <c:pt idx="114">
                  <c:v>0.64447800094322805</c:v>
                </c:pt>
                <c:pt idx="115">
                  <c:v>0.645165213059672</c:v>
                </c:pt>
                <c:pt idx="116">
                  <c:v>0.64526181300193397</c:v>
                </c:pt>
                <c:pt idx="117">
                  <c:v>0.64545256739837698</c:v>
                </c:pt>
                <c:pt idx="118">
                  <c:v>0.64683754568527996</c:v>
                </c:pt>
                <c:pt idx="119">
                  <c:v>0.64699705976221</c:v>
                </c:pt>
                <c:pt idx="120">
                  <c:v>0.64824640285649904</c:v>
                </c:pt>
                <c:pt idx="121">
                  <c:v>0.658374381930105</c:v>
                </c:pt>
                <c:pt idx="122">
                  <c:v>0.65972582556687798</c:v>
                </c:pt>
                <c:pt idx="123">
                  <c:v>0.67260316784071394</c:v>
                </c:pt>
                <c:pt idx="124">
                  <c:v>0.67344844405442805</c:v>
                </c:pt>
                <c:pt idx="125">
                  <c:v>0.68075942461941097</c:v>
                </c:pt>
                <c:pt idx="126">
                  <c:v>0.68077083334570798</c:v>
                </c:pt>
                <c:pt idx="127">
                  <c:v>0.68331754565736502</c:v>
                </c:pt>
                <c:pt idx="128">
                  <c:v>0.68569515604725695</c:v>
                </c:pt>
                <c:pt idx="129">
                  <c:v>0.68949879030211303</c:v>
                </c:pt>
                <c:pt idx="130">
                  <c:v>0.69022211540220801</c:v>
                </c:pt>
                <c:pt idx="131">
                  <c:v>0.70670938796618898</c:v>
                </c:pt>
                <c:pt idx="132">
                  <c:v>0.706716555959782</c:v>
                </c:pt>
                <c:pt idx="133">
                  <c:v>0.70926624214476197</c:v>
                </c:pt>
                <c:pt idx="134">
                  <c:v>0.71613291897684594</c:v>
                </c:pt>
                <c:pt idx="135">
                  <c:v>0.74693067140303004</c:v>
                </c:pt>
                <c:pt idx="136">
                  <c:v>0.74764063471582098</c:v>
                </c:pt>
                <c:pt idx="137">
                  <c:v>0.75025974479489699</c:v>
                </c:pt>
                <c:pt idx="138">
                  <c:v>0.75074955458289605</c:v>
                </c:pt>
                <c:pt idx="139">
                  <c:v>0.75689500687095301</c:v>
                </c:pt>
                <c:pt idx="140">
                  <c:v>0.75789502904248995</c:v>
                </c:pt>
                <c:pt idx="141">
                  <c:v>0.75817752736435595</c:v>
                </c:pt>
                <c:pt idx="142">
                  <c:v>0.758703580983768</c:v>
                </c:pt>
                <c:pt idx="143">
                  <c:v>0.75939940175097798</c:v>
                </c:pt>
                <c:pt idx="144">
                  <c:v>0.76032190744389405</c:v>
                </c:pt>
                <c:pt idx="145">
                  <c:v>0.76179693396244097</c:v>
                </c:pt>
                <c:pt idx="146">
                  <c:v>0.76181182130813696</c:v>
                </c:pt>
                <c:pt idx="147">
                  <c:v>0.76186592535973197</c:v>
                </c:pt>
                <c:pt idx="148">
                  <c:v>0.763058543118877</c:v>
                </c:pt>
                <c:pt idx="149">
                  <c:v>0.76482186488141501</c:v>
                </c:pt>
                <c:pt idx="150">
                  <c:v>0.76483761855250099</c:v>
                </c:pt>
                <c:pt idx="151">
                  <c:v>0.76487408479181695</c:v>
                </c:pt>
                <c:pt idx="152">
                  <c:v>0.76581594430049604</c:v>
                </c:pt>
                <c:pt idx="153">
                  <c:v>0.76584318494018</c:v>
                </c:pt>
                <c:pt idx="154">
                  <c:v>0.76819254486528699</c:v>
                </c:pt>
                <c:pt idx="155">
                  <c:v>0.77091940990810104</c:v>
                </c:pt>
                <c:pt idx="156">
                  <c:v>0.77424929235865203</c:v>
                </c:pt>
                <c:pt idx="157">
                  <c:v>0.77503904017795</c:v>
                </c:pt>
                <c:pt idx="158">
                  <c:v>0.77788855918330602</c:v>
                </c:pt>
                <c:pt idx="159">
                  <c:v>0.78368060931060601</c:v>
                </c:pt>
                <c:pt idx="160">
                  <c:v>0.79889578691805796</c:v>
                </c:pt>
                <c:pt idx="161">
                  <c:v>0.80019357331671603</c:v>
                </c:pt>
                <c:pt idx="162">
                  <c:v>0.81439776783865103</c:v>
                </c:pt>
                <c:pt idx="163">
                  <c:v>0.81819951362401699</c:v>
                </c:pt>
                <c:pt idx="164">
                  <c:v>0.81972464185076199</c:v>
                </c:pt>
                <c:pt idx="165">
                  <c:v>0.82221494512593696</c:v>
                </c:pt>
                <c:pt idx="166">
                  <c:v>0.83208532091306697</c:v>
                </c:pt>
                <c:pt idx="167">
                  <c:v>0.83214375958812803</c:v>
                </c:pt>
                <c:pt idx="168">
                  <c:v>0.83215416015405497</c:v>
                </c:pt>
                <c:pt idx="169">
                  <c:v>0.83268470987572396</c:v>
                </c:pt>
                <c:pt idx="170">
                  <c:v>0.83268634763690597</c:v>
                </c:pt>
                <c:pt idx="171">
                  <c:v>0.87265887715796597</c:v>
                </c:pt>
                <c:pt idx="172">
                  <c:v>0.87518270109953999</c:v>
                </c:pt>
                <c:pt idx="173">
                  <c:v>0.87656017311975398</c:v>
                </c:pt>
                <c:pt idx="174">
                  <c:v>0.876965312086324</c:v>
                </c:pt>
                <c:pt idx="175">
                  <c:v>0.88039210112236899</c:v>
                </c:pt>
                <c:pt idx="176">
                  <c:v>0.88343541465373698</c:v>
                </c:pt>
                <c:pt idx="177">
                  <c:v>0.88662436241081599</c:v>
                </c:pt>
                <c:pt idx="178">
                  <c:v>0.89258716886836098</c:v>
                </c:pt>
                <c:pt idx="179">
                  <c:v>0.89261315796417895</c:v>
                </c:pt>
                <c:pt idx="180">
                  <c:v>0.917030131231237</c:v>
                </c:pt>
                <c:pt idx="181">
                  <c:v>0.93452455234210297</c:v>
                </c:pt>
                <c:pt idx="182">
                  <c:v>0.93775887597241203</c:v>
                </c:pt>
                <c:pt idx="183">
                  <c:v>0.99980731551582203</c:v>
                </c:pt>
                <c:pt idx="184">
                  <c:v>0.99989454535990596</c:v>
                </c:pt>
                <c:pt idx="185">
                  <c:v>0.99999928616386002</c:v>
                </c:pt>
                <c:pt idx="186">
                  <c:v>1</c:v>
                </c:pt>
              </c:numCache>
            </c:numRef>
          </c:xVal>
          <c:yVal>
            <c:numRef>
              <c:f>[6]Sheet1!$F$3:$F$189</c:f>
              <c:numCache>
                <c:formatCode>General</c:formatCode>
                <c:ptCount val="187"/>
                <c:pt idx="0">
                  <c:v>8.8729759554184797E-6</c:v>
                </c:pt>
                <c:pt idx="1">
                  <c:v>1.20995126664797E-5</c:v>
                </c:pt>
                <c:pt idx="2">
                  <c:v>1.6939317733071598E-5</c:v>
                </c:pt>
                <c:pt idx="3">
                  <c:v>2.0949482816336999E-5</c:v>
                </c:pt>
                <c:pt idx="4">
                  <c:v>5.96674830465734E-5</c:v>
                </c:pt>
                <c:pt idx="5">
                  <c:v>6.5717239379813194E-5</c:v>
                </c:pt>
                <c:pt idx="6">
                  <c:v>7.9026483161691603E-5</c:v>
                </c:pt>
                <c:pt idx="7">
                  <c:v>8.6712513656023293E-5</c:v>
                </c:pt>
                <c:pt idx="8">
                  <c:v>8.8729099100436703E-5</c:v>
                </c:pt>
                <c:pt idx="9">
                  <c:v>9.8005392144738103E-5</c:v>
                </c:pt>
                <c:pt idx="10">
                  <c:v>1.06878368100156E-4</c:v>
                </c:pt>
                <c:pt idx="11">
                  <c:v>1.3269110209114499E-4</c:v>
                </c:pt>
                <c:pt idx="12">
                  <c:v>1.3995080969103301E-4</c:v>
                </c:pt>
                <c:pt idx="13">
                  <c:v>1.4398398057985999E-4</c:v>
                </c:pt>
                <c:pt idx="14">
                  <c:v>3.8746025484283797E-4</c:v>
                </c:pt>
                <c:pt idx="15">
                  <c:v>4.3303486573532799E-4</c:v>
                </c:pt>
                <c:pt idx="16">
                  <c:v>4.3505145117974102E-4</c:v>
                </c:pt>
                <c:pt idx="17">
                  <c:v>4.6489735605955698E-4</c:v>
                </c:pt>
                <c:pt idx="18">
                  <c:v>4.6610730732620501E-4</c:v>
                </c:pt>
                <c:pt idx="19">
                  <c:v>4.7578691745938902E-4</c:v>
                </c:pt>
                <c:pt idx="20">
                  <c:v>5.2216838268089505E-4</c:v>
                </c:pt>
                <c:pt idx="21">
                  <c:v>5.3991477489423098E-4</c:v>
                </c:pt>
                <c:pt idx="22">
                  <c:v>5.7137328767582795E-4</c:v>
                </c:pt>
                <c:pt idx="23">
                  <c:v>9.4605970657530495E-4</c:v>
                </c:pt>
                <c:pt idx="24">
                  <c:v>9.9002170956601293E-4</c:v>
                </c:pt>
                <c:pt idx="25">
                  <c:v>1.08117093135099E-3</c:v>
                </c:pt>
                <c:pt idx="26">
                  <c:v>1.0835908338842899E-3</c:v>
                </c:pt>
                <c:pt idx="27">
                  <c:v>1.10335381154204E-3</c:v>
                </c:pt>
                <c:pt idx="28">
                  <c:v>1.1045637628086899E-3</c:v>
                </c:pt>
                <c:pt idx="29">
                  <c:v>1.10819361660863E-3</c:v>
                </c:pt>
                <c:pt idx="30">
                  <c:v>1.1106135191419301E-3</c:v>
                </c:pt>
                <c:pt idx="31">
                  <c:v>1.17111108247433E-3</c:v>
                </c:pt>
                <c:pt idx="32">
                  <c:v>1.21628281658043E-3</c:v>
                </c:pt>
                <c:pt idx="33">
                  <c:v>1.2174927678470799E-3</c:v>
                </c:pt>
                <c:pt idx="34">
                  <c:v>1.2657642315446001E-3</c:v>
                </c:pt>
                <c:pt idx="35">
                  <c:v>1.5646195525916601E-3</c:v>
                </c:pt>
                <c:pt idx="36">
                  <c:v>1.6154744912007699E-3</c:v>
                </c:pt>
                <c:pt idx="37">
                  <c:v>1.6170877595562999E-3</c:v>
                </c:pt>
                <c:pt idx="38">
                  <c:v>2.0256444481744399E-3</c:v>
                </c:pt>
                <c:pt idx="39">
                  <c:v>2.0268543994410898E-3</c:v>
                </c:pt>
                <c:pt idx="40">
                  <c:v>2.0450036684408102E-3</c:v>
                </c:pt>
                <c:pt idx="41">
                  <c:v>2.3003020647960398E-3</c:v>
                </c:pt>
                <c:pt idx="42">
                  <c:v>2.3337771630220498E-3</c:v>
                </c:pt>
                <c:pt idx="43">
                  <c:v>2.33539043137758E-3</c:v>
                </c:pt>
                <c:pt idx="44">
                  <c:v>2.33660038264423E-3</c:v>
                </c:pt>
                <c:pt idx="45">
                  <c:v>2.3378103339108699E-3</c:v>
                </c:pt>
                <c:pt idx="46">
                  <c:v>2.4874361305588602E-3</c:v>
                </c:pt>
                <c:pt idx="47">
                  <c:v>2.4886460818255001E-3</c:v>
                </c:pt>
                <c:pt idx="48">
                  <c:v>2.48985702377277E-3</c:v>
                </c:pt>
                <c:pt idx="49">
                  <c:v>2.4979291995585401E-3</c:v>
                </c:pt>
                <c:pt idx="50">
                  <c:v>2.65884875530023E-3</c:v>
                </c:pt>
                <c:pt idx="51">
                  <c:v>2.6834506574195702E-3</c:v>
                </c:pt>
                <c:pt idx="52">
                  <c:v>2.7516116857432401E-3</c:v>
                </c:pt>
                <c:pt idx="53">
                  <c:v>3.5761881903338499E-3</c:v>
                </c:pt>
                <c:pt idx="54">
                  <c:v>3.8246288752705701E-3</c:v>
                </c:pt>
                <c:pt idx="55">
                  <c:v>6.1787942454986401E-3</c:v>
                </c:pt>
                <c:pt idx="56">
                  <c:v>6.1812141480319296E-3</c:v>
                </c:pt>
                <c:pt idx="57">
                  <c:v>6.3885195720201201E-3</c:v>
                </c:pt>
                <c:pt idx="58">
                  <c:v>6.4796687938050998E-3</c:v>
                </c:pt>
                <c:pt idx="59">
                  <c:v>7.7929920796041899E-3</c:v>
                </c:pt>
                <c:pt idx="60">
                  <c:v>7.8075110545014698E-3</c:v>
                </c:pt>
                <c:pt idx="61">
                  <c:v>2.1069785567322401E-2</c:v>
                </c:pt>
                <c:pt idx="62">
                  <c:v>2.1089548544980199E-2</c:v>
                </c:pt>
                <c:pt idx="63">
                  <c:v>2.14900476978706E-2</c:v>
                </c:pt>
                <c:pt idx="64">
                  <c:v>2.1495694137114999E-2</c:v>
                </c:pt>
                <c:pt idx="65">
                  <c:v>2.17626935723753E-2</c:v>
                </c:pt>
                <c:pt idx="66">
                  <c:v>2.1821174550263299E-2</c:v>
                </c:pt>
                <c:pt idx="67">
                  <c:v>2.1931679469894699E-2</c:v>
                </c:pt>
                <c:pt idx="68">
                  <c:v>2.1999436520675701E-2</c:v>
                </c:pt>
                <c:pt idx="69">
                  <c:v>2.2113981215733401E-2</c:v>
                </c:pt>
                <c:pt idx="70">
                  <c:v>2.30307240408811E-2</c:v>
                </c:pt>
                <c:pt idx="71">
                  <c:v>2.31787427334086E-2</c:v>
                </c:pt>
                <c:pt idx="72">
                  <c:v>2.3257389565740701E-2</c:v>
                </c:pt>
                <c:pt idx="73">
                  <c:v>2.3311434495953399E-2</c:v>
                </c:pt>
                <c:pt idx="74">
                  <c:v>2.3505431776916001E-2</c:v>
                </c:pt>
                <c:pt idx="75">
                  <c:v>2.3695389282452298E-2</c:v>
                </c:pt>
                <c:pt idx="76">
                  <c:v>2.3699422453341099E-2</c:v>
                </c:pt>
                <c:pt idx="77">
                  <c:v>2.3704262258407698E-2</c:v>
                </c:pt>
                <c:pt idx="78">
                  <c:v>2.3708698746385402E-2</c:v>
                </c:pt>
                <c:pt idx="79">
                  <c:v>2.37849261164867E-2</c:v>
                </c:pt>
                <c:pt idx="80">
                  <c:v>2.3962874371368698E-2</c:v>
                </c:pt>
                <c:pt idx="81">
                  <c:v>2.3984249956928199E-2</c:v>
                </c:pt>
                <c:pt idx="82">
                  <c:v>2.5364807434291099E-2</c:v>
                </c:pt>
                <c:pt idx="83">
                  <c:v>2.5827411254634499E-2</c:v>
                </c:pt>
                <c:pt idx="84">
                  <c:v>2.6504981762444899E-2</c:v>
                </c:pt>
                <c:pt idx="85">
                  <c:v>2.65223241771156E-2</c:v>
                </c:pt>
                <c:pt idx="86">
                  <c:v>2.8288047272848799E-2</c:v>
                </c:pt>
                <c:pt idx="87">
                  <c:v>2.8306599418634899E-2</c:v>
                </c:pt>
                <c:pt idx="88">
                  <c:v>3.0156618427759699E-2</c:v>
                </c:pt>
                <c:pt idx="89">
                  <c:v>3.5315851949654101E-2</c:v>
                </c:pt>
                <c:pt idx="90">
                  <c:v>3.5610271223025999E-2</c:v>
                </c:pt>
                <c:pt idx="91">
                  <c:v>3.5614304393914803E-2</c:v>
                </c:pt>
                <c:pt idx="92">
                  <c:v>3.5616724296448098E-2</c:v>
                </c:pt>
                <c:pt idx="93">
                  <c:v>3.5971244860903501E-2</c:v>
                </c:pt>
                <c:pt idx="94">
                  <c:v>3.6370929454171197E-2</c:v>
                </c:pt>
                <c:pt idx="95">
                  <c:v>3.6389885577499899E-2</c:v>
                </c:pt>
                <c:pt idx="96">
                  <c:v>3.7288884211946802E-2</c:v>
                </c:pt>
                <c:pt idx="97">
                  <c:v>3.7370757360838801E-2</c:v>
                </c:pt>
                <c:pt idx="98">
                  <c:v>3.7524015653101699E-2</c:v>
                </c:pt>
                <c:pt idx="99">
                  <c:v>3.7633718121429002E-2</c:v>
                </c:pt>
                <c:pt idx="100">
                  <c:v>3.7795452236793398E-2</c:v>
                </c:pt>
                <c:pt idx="101">
                  <c:v>3.7982745912212103E-2</c:v>
                </c:pt>
                <c:pt idx="102">
                  <c:v>3.8887391426205897E-2</c:v>
                </c:pt>
                <c:pt idx="103">
                  <c:v>3.9212466761055297E-2</c:v>
                </c:pt>
                <c:pt idx="104">
                  <c:v>4.1017310733805198E-2</c:v>
                </c:pt>
                <c:pt idx="105">
                  <c:v>4.1054819002919997E-2</c:v>
                </c:pt>
                <c:pt idx="106">
                  <c:v>4.2089331738929002E-2</c:v>
                </c:pt>
                <c:pt idx="107">
                  <c:v>4.2998413300597997E-2</c:v>
                </c:pt>
                <c:pt idx="108">
                  <c:v>4.3071010376596899E-2</c:v>
                </c:pt>
                <c:pt idx="109">
                  <c:v>0.128939640263458</c:v>
                </c:pt>
                <c:pt idx="110">
                  <c:v>0.12916226821440399</c:v>
                </c:pt>
                <c:pt idx="111">
                  <c:v>0.12930464002738401</c:v>
                </c:pt>
                <c:pt idx="112">
                  <c:v>0.12930584997865099</c:v>
                </c:pt>
                <c:pt idx="113">
                  <c:v>0.129586157556937</c:v>
                </c:pt>
                <c:pt idx="114">
                  <c:v>0.13006565798567099</c:v>
                </c:pt>
                <c:pt idx="115">
                  <c:v>0.130399385264622</c:v>
                </c:pt>
                <c:pt idx="116">
                  <c:v>0.13044697646095799</c:v>
                </c:pt>
                <c:pt idx="117">
                  <c:v>0.13054457941661901</c:v>
                </c:pt>
                <c:pt idx="118">
                  <c:v>0.13125340039428099</c:v>
                </c:pt>
                <c:pt idx="119">
                  <c:v>0.131336216891276</c:v>
                </c:pt>
                <c:pt idx="120">
                  <c:v>0.131990572449838</c:v>
                </c:pt>
                <c:pt idx="121">
                  <c:v>0.13737203765042999</c:v>
                </c:pt>
                <c:pt idx="122">
                  <c:v>0.138093594377868</c:v>
                </c:pt>
                <c:pt idx="123">
                  <c:v>0.14503549163413601</c:v>
                </c:pt>
                <c:pt idx="124">
                  <c:v>0.145510600045445</c:v>
                </c:pt>
                <c:pt idx="125">
                  <c:v>0.14962322352017701</c:v>
                </c:pt>
                <c:pt idx="126">
                  <c:v>0.14962967659359899</c:v>
                </c:pt>
                <c:pt idx="127">
                  <c:v>0.15111348500692601</c:v>
                </c:pt>
                <c:pt idx="128">
                  <c:v>0.15262027721068899</c:v>
                </c:pt>
                <c:pt idx="129">
                  <c:v>0.15523982390449401</c:v>
                </c:pt>
                <c:pt idx="130">
                  <c:v>0.155741867821166</c:v>
                </c:pt>
                <c:pt idx="131">
                  <c:v>0.167769589165219</c:v>
                </c:pt>
                <c:pt idx="132">
                  <c:v>0.167774832287375</c:v>
                </c:pt>
                <c:pt idx="133">
                  <c:v>0.16964292571407399</c:v>
                </c:pt>
                <c:pt idx="134">
                  <c:v>0.17501188632369999</c:v>
                </c:pt>
                <c:pt idx="135">
                  <c:v>0.20061445292445901</c:v>
                </c:pt>
                <c:pt idx="136">
                  <c:v>0.20124022184328799</c:v>
                </c:pt>
                <c:pt idx="137">
                  <c:v>0.203692387542182</c:v>
                </c:pt>
                <c:pt idx="138">
                  <c:v>0.204156015065835</c:v>
                </c:pt>
                <c:pt idx="139">
                  <c:v>0.210034768916111</c:v>
                </c:pt>
                <c:pt idx="140">
                  <c:v>0.211004105874738</c:v>
                </c:pt>
                <c:pt idx="141">
                  <c:v>0.21128804594863901</c:v>
                </c:pt>
                <c:pt idx="142">
                  <c:v>0.211824873762714</c:v>
                </c:pt>
                <c:pt idx="143">
                  <c:v>0.21253632554780599</c:v>
                </c:pt>
                <c:pt idx="144">
                  <c:v>0.213560061880157</c:v>
                </c:pt>
                <c:pt idx="145">
                  <c:v>0.21522132320805501</c:v>
                </c:pt>
                <c:pt idx="146">
                  <c:v>0.21523866562272601</c:v>
                </c:pt>
                <c:pt idx="147">
                  <c:v>0.215301986625832</c:v>
                </c:pt>
                <c:pt idx="148">
                  <c:v>0.216743041666527</c:v>
                </c:pt>
                <c:pt idx="149">
                  <c:v>0.21889029788501599</c:v>
                </c:pt>
                <c:pt idx="150">
                  <c:v>0.218909656885131</c:v>
                </c:pt>
                <c:pt idx="151">
                  <c:v>0.21895482861923701</c:v>
                </c:pt>
                <c:pt idx="152">
                  <c:v>0.220184538460517</c:v>
                </c:pt>
                <c:pt idx="153">
                  <c:v>0.22022123987530301</c:v>
                </c:pt>
                <c:pt idx="154">
                  <c:v>0.22361111780585</c:v>
                </c:pt>
                <c:pt idx="155">
                  <c:v>0.22765488897733399</c:v>
                </c:pt>
                <c:pt idx="156">
                  <c:v>0.23264513440019699</c:v>
                </c:pt>
                <c:pt idx="157">
                  <c:v>0.233914779678117</c:v>
                </c:pt>
                <c:pt idx="158">
                  <c:v>0.23918466121795501</c:v>
                </c:pt>
                <c:pt idx="159">
                  <c:v>0.249956045427114</c:v>
                </c:pt>
                <c:pt idx="160">
                  <c:v>0.27978618747747303</c:v>
                </c:pt>
                <c:pt idx="161">
                  <c:v>0.28245231817564997</c:v>
                </c:pt>
                <c:pt idx="162">
                  <c:v>0.312111589833795</c:v>
                </c:pt>
                <c:pt idx="163">
                  <c:v>0.32019608308196001</c:v>
                </c:pt>
                <c:pt idx="164">
                  <c:v>0.32347141631744802</c:v>
                </c:pt>
                <c:pt idx="165">
                  <c:v>0.328885144683638</c:v>
                </c:pt>
                <c:pt idx="166">
                  <c:v>0.35085664665258098</c:v>
                </c:pt>
                <c:pt idx="167">
                  <c:v>0.35099014637021098</c:v>
                </c:pt>
                <c:pt idx="168">
                  <c:v>0.35101474827232998</c:v>
                </c:pt>
                <c:pt idx="169">
                  <c:v>0.35231204454717402</c:v>
                </c:pt>
                <c:pt idx="170">
                  <c:v>0.352316077718063</c:v>
                </c:pt>
                <c:pt idx="171">
                  <c:v>0.45121654980500803</c:v>
                </c:pt>
                <c:pt idx="172">
                  <c:v>0.45749337013686903</c:v>
                </c:pt>
                <c:pt idx="173">
                  <c:v>0.46101237778274501</c:v>
                </c:pt>
                <c:pt idx="174">
                  <c:v>0.46207611559711098</c:v>
                </c:pt>
                <c:pt idx="175">
                  <c:v>0.47177710241660997</c:v>
                </c:pt>
                <c:pt idx="176">
                  <c:v>0.48178581665250703</c:v>
                </c:pt>
                <c:pt idx="177">
                  <c:v>0.49266241114374998</c:v>
                </c:pt>
                <c:pt idx="178">
                  <c:v>0.51387810085084895</c:v>
                </c:pt>
                <c:pt idx="179">
                  <c:v>0.51397288036673605</c:v>
                </c:pt>
                <c:pt idx="180">
                  <c:v>0.60357622209362605</c:v>
                </c:pt>
                <c:pt idx="181">
                  <c:v>0.66784077143921405</c:v>
                </c:pt>
                <c:pt idx="182">
                  <c:v>0.67991868726812899</c:v>
                </c:pt>
                <c:pt idx="183">
                  <c:v>0.99785354843432805</c:v>
                </c:pt>
                <c:pt idx="184">
                  <c:v>0.99871180808007498</c:v>
                </c:pt>
                <c:pt idx="185">
                  <c:v>0.99997862441443996</c:v>
                </c:pt>
                <c:pt idx="186">
                  <c:v>1</c:v>
                </c:pt>
              </c:numCache>
            </c:numRef>
          </c:yVal>
          <c:smooth val="1"/>
        </c:ser>
        <c:ser>
          <c:idx val="3"/>
          <c:order val="2"/>
          <c:tx>
            <c:v>1970</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[7]Sheet1!$E$3:$E$200</c:f>
              <c:numCache>
                <c:formatCode>General</c:formatCode>
                <c:ptCount val="198"/>
                <c:pt idx="0">
                  <c:v>7.9588705812563097E-5</c:v>
                </c:pt>
                <c:pt idx="1">
                  <c:v>1.1045049550750901E-3</c:v>
                </c:pt>
                <c:pt idx="2">
                  <c:v>2.0482279216432701E-3</c:v>
                </c:pt>
                <c:pt idx="3">
                  <c:v>5.2037288163237303E-3</c:v>
                </c:pt>
                <c:pt idx="4">
                  <c:v>6.7391317281147297E-3</c:v>
                </c:pt>
                <c:pt idx="5">
                  <c:v>7.7341198068373602E-3</c:v>
                </c:pt>
                <c:pt idx="6">
                  <c:v>9.2945541725800804E-3</c:v>
                </c:pt>
                <c:pt idx="7">
                  <c:v>1.04991164254632E-2</c:v>
                </c:pt>
                <c:pt idx="8">
                  <c:v>2.86001145578356E-2</c:v>
                </c:pt>
                <c:pt idx="9">
                  <c:v>3.6356843120457699E-2</c:v>
                </c:pt>
                <c:pt idx="10">
                  <c:v>3.7297374131007102E-2</c:v>
                </c:pt>
                <c:pt idx="11">
                  <c:v>3.8583965804554698E-2</c:v>
                </c:pt>
                <c:pt idx="12">
                  <c:v>4.0432304885104103E-2</c:v>
                </c:pt>
                <c:pt idx="13">
                  <c:v>4.1226067885264901E-2</c:v>
                </c:pt>
                <c:pt idx="14">
                  <c:v>4.2462599107729801E-2</c:v>
                </c:pt>
                <c:pt idx="15">
                  <c:v>4.2649035217739897E-2</c:v>
                </c:pt>
                <c:pt idx="16">
                  <c:v>4.2771134564696597E-2</c:v>
                </c:pt>
                <c:pt idx="17">
                  <c:v>4.3270335957937903E-2</c:v>
                </c:pt>
                <c:pt idx="18">
                  <c:v>4.33497472267017E-2</c:v>
                </c:pt>
                <c:pt idx="19">
                  <c:v>4.3413078604138199E-2</c:v>
                </c:pt>
                <c:pt idx="20">
                  <c:v>4.7126870705088801E-2</c:v>
                </c:pt>
                <c:pt idx="21">
                  <c:v>4.7704365786666203E-2</c:v>
                </c:pt>
                <c:pt idx="22">
                  <c:v>4.7779551596846603E-2</c:v>
                </c:pt>
                <c:pt idx="23">
                  <c:v>5.3241856148701999E-2</c:v>
                </c:pt>
                <c:pt idx="24">
                  <c:v>5.5037055289940802E-2</c:v>
                </c:pt>
                <c:pt idx="25">
                  <c:v>5.8044100338428002E-2</c:v>
                </c:pt>
                <c:pt idx="26">
                  <c:v>6.0622676679888098E-2</c:v>
                </c:pt>
                <c:pt idx="27">
                  <c:v>6.2539422383431395E-2</c:v>
                </c:pt>
                <c:pt idx="28">
                  <c:v>6.9955211389265096E-2</c:v>
                </c:pt>
                <c:pt idx="29">
                  <c:v>7.1104239394598395E-2</c:v>
                </c:pt>
                <c:pt idx="30">
                  <c:v>7.1124508438158901E-2</c:v>
                </c:pt>
                <c:pt idx="31">
                  <c:v>7.1163592360419595E-2</c:v>
                </c:pt>
                <c:pt idx="32">
                  <c:v>7.18965913607508E-2</c:v>
                </c:pt>
                <c:pt idx="33">
                  <c:v>7.1940347882957903E-2</c:v>
                </c:pt>
                <c:pt idx="34">
                  <c:v>7.5012046897345794E-2</c:v>
                </c:pt>
                <c:pt idx="35">
                  <c:v>7.5676686227255999E-2</c:v>
                </c:pt>
                <c:pt idx="36">
                  <c:v>7.9084786231702703E-2</c:v>
                </c:pt>
                <c:pt idx="37">
                  <c:v>7.9763069651729399E-2</c:v>
                </c:pt>
                <c:pt idx="38">
                  <c:v>7.9786100980670405E-2</c:v>
                </c:pt>
                <c:pt idx="39">
                  <c:v>8.2132946993150005E-2</c:v>
                </c:pt>
                <c:pt idx="40">
                  <c:v>8.3284392237048796E-2</c:v>
                </c:pt>
                <c:pt idx="41">
                  <c:v>0.114422379623298</c:v>
                </c:pt>
                <c:pt idx="42">
                  <c:v>0.11700296264129099</c:v>
                </c:pt>
                <c:pt idx="43">
                  <c:v>0.11720055926869299</c:v>
                </c:pt>
                <c:pt idx="44">
                  <c:v>0.117225252227352</c:v>
                </c:pt>
                <c:pt idx="45">
                  <c:v>0.117916403382161</c:v>
                </c:pt>
                <c:pt idx="46">
                  <c:v>0.13407797362356599</c:v>
                </c:pt>
                <c:pt idx="47">
                  <c:v>0.28563644801966698</c:v>
                </c:pt>
                <c:pt idx="48">
                  <c:v>0.28565585035148899</c:v>
                </c:pt>
                <c:pt idx="49">
                  <c:v>0.28596948698711999</c:v>
                </c:pt>
                <c:pt idx="50">
                  <c:v>0.28698923681548</c:v>
                </c:pt>
                <c:pt idx="51">
                  <c:v>0.30231211208231301</c:v>
                </c:pt>
                <c:pt idx="52">
                  <c:v>0.30397635531103601</c:v>
                </c:pt>
                <c:pt idx="53">
                  <c:v>0.31404347285113998</c:v>
                </c:pt>
                <c:pt idx="54">
                  <c:v>0.31552182811384499</c:v>
                </c:pt>
                <c:pt idx="55">
                  <c:v>0.31588628108238698</c:v>
                </c:pt>
                <c:pt idx="56">
                  <c:v>0.32023113760188399</c:v>
                </c:pt>
                <c:pt idx="57">
                  <c:v>0.32025691511038101</c:v>
                </c:pt>
                <c:pt idx="58">
                  <c:v>0.32168785318807103</c:v>
                </c:pt>
                <c:pt idx="59">
                  <c:v>0.321711162410728</c:v>
                </c:pt>
                <c:pt idx="60">
                  <c:v>0.32450450145863702</c:v>
                </c:pt>
                <c:pt idx="61">
                  <c:v>0.32451647436473402</c:v>
                </c:pt>
                <c:pt idx="62">
                  <c:v>0.32452231777622198</c:v>
                </c:pt>
                <c:pt idx="63">
                  <c:v>0.32525699150931497</c:v>
                </c:pt>
                <c:pt idx="64">
                  <c:v>0.32527123124195501</c:v>
                </c:pt>
                <c:pt idx="65">
                  <c:v>0.32528348313368799</c:v>
                </c:pt>
                <c:pt idx="66">
                  <c:v>0.325938547141502</c:v>
                </c:pt>
                <c:pt idx="67">
                  <c:v>0.32708977181749999</c:v>
                </c:pt>
                <c:pt idx="68">
                  <c:v>0.33701048686753698</c:v>
                </c:pt>
                <c:pt idx="69">
                  <c:v>0.33723609043170999</c:v>
                </c:pt>
                <c:pt idx="70">
                  <c:v>0.338854340066511</c:v>
                </c:pt>
                <c:pt idx="71">
                  <c:v>0.3388827742171</c:v>
                </c:pt>
                <c:pt idx="72">
                  <c:v>0.35083453582284901</c:v>
                </c:pt>
                <c:pt idx="73">
                  <c:v>0.35133193445567401</c:v>
                </c:pt>
                <c:pt idx="74">
                  <c:v>0.35256687365834</c:v>
                </c:pt>
                <c:pt idx="75">
                  <c:v>0.35269299727756498</c:v>
                </c:pt>
                <c:pt idx="76">
                  <c:v>0.36246706524738598</c:v>
                </c:pt>
                <c:pt idx="77">
                  <c:v>0.36411170577691199</c:v>
                </c:pt>
                <c:pt idx="78">
                  <c:v>0.364113106164698</c:v>
                </c:pt>
                <c:pt idx="79">
                  <c:v>0.36547324685989502</c:v>
                </c:pt>
                <c:pt idx="80">
                  <c:v>0.36554176403982003</c:v>
                </c:pt>
                <c:pt idx="81">
                  <c:v>0.365663470568448</c:v>
                </c:pt>
                <c:pt idx="82">
                  <c:v>0.36570705647810797</c:v>
                </c:pt>
                <c:pt idx="83">
                  <c:v>0.36672239467547402</c:v>
                </c:pt>
                <c:pt idx="84">
                  <c:v>0.36786648529018801</c:v>
                </c:pt>
                <c:pt idx="85">
                  <c:v>0.367887470633465</c:v>
                </c:pt>
                <c:pt idx="86">
                  <c:v>0.368339189599454</c:v>
                </c:pt>
                <c:pt idx="87">
                  <c:v>0.59064807917381801</c:v>
                </c:pt>
                <c:pt idx="88">
                  <c:v>0.59073524962823798</c:v>
                </c:pt>
                <c:pt idx="89">
                  <c:v>0.61695781419368001</c:v>
                </c:pt>
                <c:pt idx="90">
                  <c:v>0.61699116662628295</c:v>
                </c:pt>
                <c:pt idx="91">
                  <c:v>0.61713326067182495</c:v>
                </c:pt>
                <c:pt idx="92">
                  <c:v>0.617520818127968</c:v>
                </c:pt>
                <c:pt idx="93">
                  <c:v>0.62153112882999695</c:v>
                </c:pt>
                <c:pt idx="94">
                  <c:v>0.623272414679372</c:v>
                </c:pt>
                <c:pt idx="95">
                  <c:v>0.62395988988449003</c:v>
                </c:pt>
                <c:pt idx="96">
                  <c:v>0.62404861304957704</c:v>
                </c:pt>
                <c:pt idx="97">
                  <c:v>0.63354068468533797</c:v>
                </c:pt>
                <c:pt idx="98">
                  <c:v>0.63354385917063205</c:v>
                </c:pt>
                <c:pt idx="99">
                  <c:v>0.63937055909223395</c:v>
                </c:pt>
                <c:pt idx="100">
                  <c:v>0.64234839882142003</c:v>
                </c:pt>
                <c:pt idx="101">
                  <c:v>0.64595024752612995</c:v>
                </c:pt>
                <c:pt idx="102">
                  <c:v>0.64636672858613697</c:v>
                </c:pt>
                <c:pt idx="103">
                  <c:v>0.64778794611632995</c:v>
                </c:pt>
                <c:pt idx="104">
                  <c:v>0.64858493492203895</c:v>
                </c:pt>
                <c:pt idx="105">
                  <c:v>0.64921208016564602</c:v>
                </c:pt>
                <c:pt idx="106">
                  <c:v>0.65779379327856502</c:v>
                </c:pt>
                <c:pt idx="107">
                  <c:v>0.65837768837800503</c:v>
                </c:pt>
                <c:pt idx="108">
                  <c:v>0.65840785158438897</c:v>
                </c:pt>
                <c:pt idx="109">
                  <c:v>0.66077468492499203</c:v>
                </c:pt>
                <c:pt idx="110">
                  <c:v>0.66083982233860605</c:v>
                </c:pt>
                <c:pt idx="111">
                  <c:v>0.66084249808930196</c:v>
                </c:pt>
                <c:pt idx="112">
                  <c:v>0.66160956691387396</c:v>
                </c:pt>
                <c:pt idx="113">
                  <c:v>0.66162282282632301</c:v>
                </c:pt>
                <c:pt idx="114">
                  <c:v>0.66270333174087204</c:v>
                </c:pt>
                <c:pt idx="115">
                  <c:v>0.66508236783679398</c:v>
                </c:pt>
                <c:pt idx="116">
                  <c:v>0.67954707373049295</c:v>
                </c:pt>
                <c:pt idx="117">
                  <c:v>0.67963031409077101</c:v>
                </c:pt>
                <c:pt idx="118">
                  <c:v>0.67982708249662605</c:v>
                </c:pt>
                <c:pt idx="119">
                  <c:v>0.68017617487633897</c:v>
                </c:pt>
                <c:pt idx="120">
                  <c:v>0.68146118135459</c:v>
                </c:pt>
                <c:pt idx="121">
                  <c:v>0.684168592826361</c:v>
                </c:pt>
                <c:pt idx="122">
                  <c:v>0.68497784198618605</c:v>
                </c:pt>
                <c:pt idx="123">
                  <c:v>0.68759269710665405</c:v>
                </c:pt>
                <c:pt idx="124">
                  <c:v>0.68810284936859101</c:v>
                </c:pt>
                <c:pt idx="125">
                  <c:v>0.69050316371541098</c:v>
                </c:pt>
                <c:pt idx="126">
                  <c:v>0.69067066947614897</c:v>
                </c:pt>
                <c:pt idx="127">
                  <c:v>0.690677401437783</c:v>
                </c:pt>
                <c:pt idx="128">
                  <c:v>0.69082250536163303</c:v>
                </c:pt>
                <c:pt idx="129">
                  <c:v>0.69196110907683595</c:v>
                </c:pt>
                <c:pt idx="130">
                  <c:v>0.69977013652715803</c:v>
                </c:pt>
                <c:pt idx="131">
                  <c:v>0.70631579799468602</c:v>
                </c:pt>
                <c:pt idx="132">
                  <c:v>0.715541333795923</c:v>
                </c:pt>
                <c:pt idx="133">
                  <c:v>0.71570216410190302</c:v>
                </c:pt>
                <c:pt idx="134">
                  <c:v>0.71634796753364804</c:v>
                </c:pt>
                <c:pt idx="135">
                  <c:v>0.71732919878148305</c:v>
                </c:pt>
                <c:pt idx="136">
                  <c:v>0.71733169491129001</c:v>
                </c:pt>
                <c:pt idx="137">
                  <c:v>0.71958000931160104</c:v>
                </c:pt>
                <c:pt idx="138">
                  <c:v>0.71968164279636404</c:v>
                </c:pt>
                <c:pt idx="139">
                  <c:v>0.71969577388293404</c:v>
                </c:pt>
                <c:pt idx="140">
                  <c:v>0.72055221420027205</c:v>
                </c:pt>
                <c:pt idx="141">
                  <c:v>0.72132190800124496</c:v>
                </c:pt>
                <c:pt idx="142">
                  <c:v>0.72178365570923497</c:v>
                </c:pt>
                <c:pt idx="143">
                  <c:v>0.72571740860322598</c:v>
                </c:pt>
                <c:pt idx="144">
                  <c:v>0.72571795210655499</c:v>
                </c:pt>
                <c:pt idx="145">
                  <c:v>0.74027445246416801</c:v>
                </c:pt>
                <c:pt idx="146">
                  <c:v>0.74105234276487897</c:v>
                </c:pt>
                <c:pt idx="147">
                  <c:v>0.74660252970318997</c:v>
                </c:pt>
                <c:pt idx="148">
                  <c:v>0.74705833818368494</c:v>
                </c:pt>
                <c:pt idx="149">
                  <c:v>0.75032672698566505</c:v>
                </c:pt>
                <c:pt idx="150">
                  <c:v>0.75201083852320005</c:v>
                </c:pt>
                <c:pt idx="151">
                  <c:v>0.75281967957781204</c:v>
                </c:pt>
                <c:pt idx="152">
                  <c:v>0.755287323368249</c:v>
                </c:pt>
                <c:pt idx="153">
                  <c:v>0.75529785685040995</c:v>
                </c:pt>
                <c:pt idx="154">
                  <c:v>0.76144059153760302</c:v>
                </c:pt>
                <c:pt idx="155">
                  <c:v>0.761442081189873</c:v>
                </c:pt>
                <c:pt idx="156">
                  <c:v>0.76426621102535897</c:v>
                </c:pt>
                <c:pt idx="157">
                  <c:v>0.766310691203551</c:v>
                </c:pt>
                <c:pt idx="158">
                  <c:v>0.76636648614707203</c:v>
                </c:pt>
                <c:pt idx="159">
                  <c:v>0.76929401401052699</c:v>
                </c:pt>
                <c:pt idx="160">
                  <c:v>0.76931185844506</c:v>
                </c:pt>
                <c:pt idx="161">
                  <c:v>0.77163076003320497</c:v>
                </c:pt>
                <c:pt idx="162">
                  <c:v>0.77268875409711502</c:v>
                </c:pt>
                <c:pt idx="163">
                  <c:v>0.80099884534178101</c:v>
                </c:pt>
                <c:pt idx="164">
                  <c:v>0.80241237984775804</c:v>
                </c:pt>
                <c:pt idx="165">
                  <c:v>0.80399647421555598</c:v>
                </c:pt>
                <c:pt idx="166">
                  <c:v>0.80400905177251902</c:v>
                </c:pt>
                <c:pt idx="167">
                  <c:v>0.81785020538636</c:v>
                </c:pt>
                <c:pt idx="168">
                  <c:v>0.81910775361779098</c:v>
                </c:pt>
                <c:pt idx="169">
                  <c:v>0.81970517023929301</c:v>
                </c:pt>
                <c:pt idx="170">
                  <c:v>0.82027135084271496</c:v>
                </c:pt>
                <c:pt idx="171">
                  <c:v>0.83312515108457597</c:v>
                </c:pt>
                <c:pt idx="172">
                  <c:v>0.84203305218400204</c:v>
                </c:pt>
                <c:pt idx="173">
                  <c:v>0.84229129024318095</c:v>
                </c:pt>
                <c:pt idx="174">
                  <c:v>0.84229306270280901</c:v>
                </c:pt>
                <c:pt idx="175">
                  <c:v>0.84583028938028704</c:v>
                </c:pt>
                <c:pt idx="176">
                  <c:v>0.84706740068541098</c:v>
                </c:pt>
                <c:pt idx="177">
                  <c:v>0.88265248436466603</c:v>
                </c:pt>
                <c:pt idx="178">
                  <c:v>0.886175226719356</c:v>
                </c:pt>
                <c:pt idx="179">
                  <c:v>0.88837245672032294</c:v>
                </c:pt>
                <c:pt idx="180">
                  <c:v>0.88874377404583604</c:v>
                </c:pt>
                <c:pt idx="181">
                  <c:v>0.90393383113007997</c:v>
                </c:pt>
                <c:pt idx="182">
                  <c:v>0.90399200373005595</c:v>
                </c:pt>
                <c:pt idx="183">
                  <c:v>0.90533782771223204</c:v>
                </c:pt>
                <c:pt idx="184">
                  <c:v>0.92698166390050796</c:v>
                </c:pt>
                <c:pt idx="185">
                  <c:v>0.92961983070045395</c:v>
                </c:pt>
                <c:pt idx="186">
                  <c:v>0.93310230439935804</c:v>
                </c:pt>
                <c:pt idx="187">
                  <c:v>0.93314853521296603</c:v>
                </c:pt>
                <c:pt idx="188">
                  <c:v>0.93371514657894705</c:v>
                </c:pt>
                <c:pt idx="189">
                  <c:v>0.93639797373813005</c:v>
                </c:pt>
                <c:pt idx="190">
                  <c:v>0.94224913813406697</c:v>
                </c:pt>
                <c:pt idx="191">
                  <c:v>0.99954529326708896</c:v>
                </c:pt>
                <c:pt idx="192">
                  <c:v>0.99957396299948198</c:v>
                </c:pt>
                <c:pt idx="193">
                  <c:v>0.99977881352642195</c:v>
                </c:pt>
                <c:pt idx="194">
                  <c:v>0.99987153830643205</c:v>
                </c:pt>
                <c:pt idx="195">
                  <c:v>0.99990694900880095</c:v>
                </c:pt>
                <c:pt idx="196">
                  <c:v>0.99997015181262205</c:v>
                </c:pt>
                <c:pt idx="197">
                  <c:v>1</c:v>
                </c:pt>
              </c:numCache>
            </c:numRef>
          </c:xVal>
          <c:yVal>
            <c:numRef>
              <c:f>[7]Sheet1!$F$3:$F$200</c:f>
              <c:numCache>
                <c:formatCode>General</c:formatCode>
                <c:ptCount val="198"/>
                <c:pt idx="0">
                  <c:v>2.5519160980429099E-7</c:v>
                </c:pt>
                <c:pt idx="1">
                  <c:v>4.3382573666729501E-6</c:v>
                </c:pt>
                <c:pt idx="2">
                  <c:v>8.6765147333459001E-6</c:v>
                </c:pt>
                <c:pt idx="3">
                  <c:v>2.44985338379422E-5</c:v>
                </c:pt>
                <c:pt idx="4">
                  <c:v>3.445128521377E-5</c:v>
                </c:pt>
                <c:pt idx="5">
                  <c:v>4.3128078540576398E-5</c:v>
                </c:pt>
                <c:pt idx="6">
                  <c:v>5.71636170798124E-5</c:v>
                </c:pt>
                <c:pt idx="7">
                  <c:v>7.2220200651726106E-5</c:v>
                </c:pt>
                <c:pt idx="8">
                  <c:v>3.3711382771740801E-4</c:v>
                </c:pt>
                <c:pt idx="9">
                  <c:v>4.5220775108028801E-4</c:v>
                </c:pt>
                <c:pt idx="10">
                  <c:v>4.67264334652202E-4</c:v>
                </c:pt>
                <c:pt idx="11">
                  <c:v>4.9405945368165196E-4</c:v>
                </c:pt>
                <c:pt idx="12">
                  <c:v>5.3846307238105903E-4</c:v>
                </c:pt>
                <c:pt idx="13">
                  <c:v>5.5811296563271998E-4</c:v>
                </c:pt>
                <c:pt idx="14">
                  <c:v>5.8975700384191301E-4</c:v>
                </c:pt>
                <c:pt idx="15">
                  <c:v>5.9460564442819397E-4</c:v>
                </c:pt>
                <c:pt idx="16">
                  <c:v>5.9792313535564996E-4</c:v>
                </c:pt>
                <c:pt idx="17">
                  <c:v>6.1246919641122499E-4</c:v>
                </c:pt>
                <c:pt idx="18">
                  <c:v>6.1502111250926795E-4</c:v>
                </c:pt>
                <c:pt idx="19">
                  <c:v>6.1706264538770198E-4</c:v>
                </c:pt>
                <c:pt idx="20">
                  <c:v>7.4006165819184399E-4</c:v>
                </c:pt>
                <c:pt idx="21">
                  <c:v>7.5920102892716604E-4</c:v>
                </c:pt>
                <c:pt idx="22">
                  <c:v>7.61752945025209E-4</c:v>
                </c:pt>
                <c:pt idx="23">
                  <c:v>9.5059752221498899E-4</c:v>
                </c:pt>
                <c:pt idx="24">
                  <c:v>1.01822329881313E-3</c:v>
                </c:pt>
                <c:pt idx="25">
                  <c:v>1.1345917872577201E-3</c:v>
                </c:pt>
                <c:pt idx="26">
                  <c:v>1.2351361671467699E-3</c:v>
                </c:pt>
                <c:pt idx="27">
                  <c:v>1.31679887525145E-3</c:v>
                </c:pt>
                <c:pt idx="28">
                  <c:v>1.63808678355581E-3</c:v>
                </c:pt>
                <c:pt idx="29">
                  <c:v>1.69320789268008E-3</c:v>
                </c:pt>
                <c:pt idx="30">
                  <c:v>1.6942286591193E-3</c:v>
                </c:pt>
                <c:pt idx="31">
                  <c:v>1.6962701919977299E-3</c:v>
                </c:pt>
                <c:pt idx="32">
                  <c:v>1.7360798045337399E-3</c:v>
                </c:pt>
                <c:pt idx="33">
                  <c:v>1.73888691224159E-3</c:v>
                </c:pt>
                <c:pt idx="34">
                  <c:v>1.9535013845262302E-3</c:v>
                </c:pt>
                <c:pt idx="35">
                  <c:v>2.0017328773727101E-3</c:v>
                </c:pt>
                <c:pt idx="36">
                  <c:v>2.2520769609645601E-3</c:v>
                </c:pt>
                <c:pt idx="37">
                  <c:v>2.3038807184581002E-3</c:v>
                </c:pt>
                <c:pt idx="38">
                  <c:v>2.30566705972673E-3</c:v>
                </c:pt>
                <c:pt idx="39">
                  <c:v>2.4883825807858399E-3</c:v>
                </c:pt>
                <c:pt idx="40">
                  <c:v>2.57948264236444E-3</c:v>
                </c:pt>
                <c:pt idx="41">
                  <c:v>5.0724483641687197E-3</c:v>
                </c:pt>
                <c:pt idx="42">
                  <c:v>5.2801746131428701E-3</c:v>
                </c:pt>
                <c:pt idx="43">
                  <c:v>5.2965071547638101E-3</c:v>
                </c:pt>
                <c:pt idx="44">
                  <c:v>5.2985486876422402E-3</c:v>
                </c:pt>
                <c:pt idx="45">
                  <c:v>5.3592841514789298E-3</c:v>
                </c:pt>
                <c:pt idx="46">
                  <c:v>6.7880994674320103E-3</c:v>
                </c:pt>
                <c:pt idx="47">
                  <c:v>2.0368374503216401E-2</c:v>
                </c:pt>
                <c:pt idx="48">
                  <c:v>2.0370160844485001E-2</c:v>
                </c:pt>
                <c:pt idx="49">
                  <c:v>2.0400018402128899E-2</c:v>
                </c:pt>
                <c:pt idx="50">
                  <c:v>2.04995459158871E-2</c:v>
                </c:pt>
                <c:pt idx="51">
                  <c:v>2.19985389245364E-2</c:v>
                </c:pt>
                <c:pt idx="52">
                  <c:v>2.2173342391317699E-2</c:v>
                </c:pt>
                <c:pt idx="53">
                  <c:v>2.3243364154348599E-2</c:v>
                </c:pt>
                <c:pt idx="54">
                  <c:v>2.34033673435417E-2</c:v>
                </c:pt>
                <c:pt idx="55">
                  <c:v>2.3443176956077699E-2</c:v>
                </c:pt>
                <c:pt idx="56">
                  <c:v>2.3950753346571901E-2</c:v>
                </c:pt>
                <c:pt idx="57">
                  <c:v>2.3953815645889599E-2</c:v>
                </c:pt>
                <c:pt idx="58">
                  <c:v>2.4123896953515699E-2</c:v>
                </c:pt>
                <c:pt idx="59">
                  <c:v>2.4126704061223501E-2</c:v>
                </c:pt>
                <c:pt idx="60">
                  <c:v>2.4464575245263302E-2</c:v>
                </c:pt>
                <c:pt idx="61">
                  <c:v>2.44661063949221E-2</c:v>
                </c:pt>
                <c:pt idx="62">
                  <c:v>2.4466871969751499E-2</c:v>
                </c:pt>
                <c:pt idx="63">
                  <c:v>2.4563592654395401E-2</c:v>
                </c:pt>
                <c:pt idx="64">
                  <c:v>2.45656341872738E-2</c:v>
                </c:pt>
                <c:pt idx="65">
                  <c:v>2.4567421991158099E-2</c:v>
                </c:pt>
                <c:pt idx="66">
                  <c:v>2.46651595419328E-2</c:v>
                </c:pt>
                <c:pt idx="67">
                  <c:v>2.4838180010567E-2</c:v>
                </c:pt>
                <c:pt idx="68">
                  <c:v>2.6347383469543101E-2</c:v>
                </c:pt>
                <c:pt idx="69">
                  <c:v>2.6382089249883001E-2</c:v>
                </c:pt>
                <c:pt idx="70">
                  <c:v>2.6631409502507499E-2</c:v>
                </c:pt>
                <c:pt idx="71">
                  <c:v>2.6636002951484002E-2</c:v>
                </c:pt>
                <c:pt idx="72">
                  <c:v>2.8599857008298601E-2</c:v>
                </c:pt>
                <c:pt idx="73">
                  <c:v>2.8686875675681098E-2</c:v>
                </c:pt>
                <c:pt idx="74">
                  <c:v>2.8903280110949399E-2</c:v>
                </c:pt>
                <c:pt idx="75">
                  <c:v>2.8925497939422999E-2</c:v>
                </c:pt>
                <c:pt idx="76">
                  <c:v>3.0650082002700099E-2</c:v>
                </c:pt>
                <c:pt idx="77">
                  <c:v>3.0948149146072999E-2</c:v>
                </c:pt>
                <c:pt idx="78">
                  <c:v>3.0948404337682801E-2</c:v>
                </c:pt>
                <c:pt idx="79">
                  <c:v>3.1208951906764901E-2</c:v>
                </c:pt>
                <c:pt idx="80">
                  <c:v>3.12232423583205E-2</c:v>
                </c:pt>
                <c:pt idx="81">
                  <c:v>3.1248761519300901E-2</c:v>
                </c:pt>
                <c:pt idx="82">
                  <c:v>3.1258458661176797E-2</c:v>
                </c:pt>
                <c:pt idx="83">
                  <c:v>3.14862436393058E-2</c:v>
                </c:pt>
                <c:pt idx="84">
                  <c:v>3.1748581171371602E-2</c:v>
                </c:pt>
                <c:pt idx="85">
                  <c:v>3.1753429811957903E-2</c:v>
                </c:pt>
                <c:pt idx="86">
                  <c:v>3.1861886246124703E-2</c:v>
                </c:pt>
                <c:pt idx="87">
                  <c:v>8.5559814607176293E-2</c:v>
                </c:pt>
                <c:pt idx="88">
                  <c:v>8.5580995371493301E-2</c:v>
                </c:pt>
                <c:pt idx="89">
                  <c:v>9.2105988528205396E-2</c:v>
                </c:pt>
                <c:pt idx="90">
                  <c:v>9.2114409712032205E-2</c:v>
                </c:pt>
                <c:pt idx="91">
                  <c:v>9.2150647059921098E-2</c:v>
                </c:pt>
                <c:pt idx="92">
                  <c:v>9.2251699872875501E-2</c:v>
                </c:pt>
                <c:pt idx="93">
                  <c:v>9.3300792302187505E-2</c:v>
                </c:pt>
                <c:pt idx="94">
                  <c:v>9.3764218594031404E-2</c:v>
                </c:pt>
                <c:pt idx="95">
                  <c:v>9.3957207248945906E-2</c:v>
                </c:pt>
                <c:pt idx="96">
                  <c:v>9.39824714969099E-2</c:v>
                </c:pt>
                <c:pt idx="97">
                  <c:v>9.6949840092901196E-2</c:v>
                </c:pt>
                <c:pt idx="98">
                  <c:v>9.6950860859340404E-2</c:v>
                </c:pt>
                <c:pt idx="99">
                  <c:v>9.8927572004356396E-2</c:v>
                </c:pt>
                <c:pt idx="100">
                  <c:v>9.9943741651475501E-2</c:v>
                </c:pt>
                <c:pt idx="101">
                  <c:v>0.10118142095902601</c:v>
                </c:pt>
                <c:pt idx="102">
                  <c:v>0.10133479362386</c:v>
                </c:pt>
                <c:pt idx="103">
                  <c:v>0.101902852654625</c:v>
                </c:pt>
                <c:pt idx="104">
                  <c:v>0.102246734492575</c:v>
                </c:pt>
                <c:pt idx="105">
                  <c:v>0.102518516342951</c:v>
                </c:pt>
                <c:pt idx="106">
                  <c:v>0.10626141251973099</c:v>
                </c:pt>
                <c:pt idx="107">
                  <c:v>0.106521960088813</c:v>
                </c:pt>
                <c:pt idx="108">
                  <c:v>0.106535485104836</c:v>
                </c:pt>
                <c:pt idx="109">
                  <c:v>0.10759733711463799</c:v>
                </c:pt>
                <c:pt idx="110">
                  <c:v>0.107627194672282</c:v>
                </c:pt>
                <c:pt idx="111">
                  <c:v>0.107628470630331</c:v>
                </c:pt>
                <c:pt idx="112">
                  <c:v>0.108028099019724</c:v>
                </c:pt>
                <c:pt idx="113">
                  <c:v>0.108035244245502</c:v>
                </c:pt>
                <c:pt idx="114">
                  <c:v>0.108619886552003</c:v>
                </c:pt>
                <c:pt idx="115">
                  <c:v>0.109919323064906</c:v>
                </c:pt>
                <c:pt idx="116">
                  <c:v>0.11785782282691799</c:v>
                </c:pt>
                <c:pt idx="117">
                  <c:v>0.117904012229699</c:v>
                </c:pt>
                <c:pt idx="118">
                  <c:v>0.118014000927899</c:v>
                </c:pt>
                <c:pt idx="119">
                  <c:v>0.118212282858562</c:v>
                </c:pt>
                <c:pt idx="120">
                  <c:v>0.11894266436907899</c:v>
                </c:pt>
                <c:pt idx="121">
                  <c:v>0.120606515057971</c:v>
                </c:pt>
                <c:pt idx="122">
                  <c:v>0.121123828289909</c:v>
                </c:pt>
                <c:pt idx="123">
                  <c:v>0.122840249564794</c:v>
                </c:pt>
                <c:pt idx="124">
                  <c:v>0.123187822766095</c:v>
                </c:pt>
                <c:pt idx="125">
                  <c:v>0.12486953826064</c:v>
                </c:pt>
                <c:pt idx="126">
                  <c:v>0.12498820514513299</c:v>
                </c:pt>
                <c:pt idx="127">
                  <c:v>0.124993053785719</c:v>
                </c:pt>
                <c:pt idx="128">
                  <c:v>0.12509906556227099</c:v>
                </c:pt>
                <c:pt idx="129">
                  <c:v>0.126022735215672</c:v>
                </c:pt>
                <c:pt idx="130">
                  <c:v>0.13242651235772701</c:v>
                </c:pt>
                <c:pt idx="131">
                  <c:v>0.13818414768687901</c:v>
                </c:pt>
                <c:pt idx="132">
                  <c:v>0.14632144477745601</c:v>
                </c:pt>
                <c:pt idx="133">
                  <c:v>0.14646639695494701</c:v>
                </c:pt>
                <c:pt idx="134">
                  <c:v>0.14711120151923901</c:v>
                </c:pt>
                <c:pt idx="135">
                  <c:v>0.14811002175860699</c:v>
                </c:pt>
                <c:pt idx="136">
                  <c:v>0.14811257367470501</c:v>
                </c:pt>
                <c:pt idx="137">
                  <c:v>0.15050394332630701</c:v>
                </c:pt>
                <c:pt idx="138">
                  <c:v>0.15061597272160401</c:v>
                </c:pt>
                <c:pt idx="139">
                  <c:v>0.15063179474070901</c:v>
                </c:pt>
                <c:pt idx="140">
                  <c:v>0.15168667494916199</c:v>
                </c:pt>
                <c:pt idx="141">
                  <c:v>0.152674518606187</c:v>
                </c:pt>
                <c:pt idx="142">
                  <c:v>0.15326802018473101</c:v>
                </c:pt>
                <c:pt idx="143">
                  <c:v>0.15838665265840501</c:v>
                </c:pt>
                <c:pt idx="144">
                  <c:v>0.15838741823323499</c:v>
                </c:pt>
                <c:pt idx="145">
                  <c:v>0.17903803312463001</c:v>
                </c:pt>
                <c:pt idx="146">
                  <c:v>0.180191751328028</c:v>
                </c:pt>
                <c:pt idx="147">
                  <c:v>0.18855055111419999</c:v>
                </c:pt>
                <c:pt idx="148">
                  <c:v>0.189237750638342</c:v>
                </c:pt>
                <c:pt idx="149">
                  <c:v>0.194667941143713</c:v>
                </c:pt>
                <c:pt idx="150">
                  <c:v>0.19747224202244601</c:v>
                </c:pt>
                <c:pt idx="151">
                  <c:v>0.19882322529037599</c:v>
                </c:pt>
                <c:pt idx="152">
                  <c:v>0.20299000838212</c:v>
                </c:pt>
                <c:pt idx="153">
                  <c:v>0.20300787179480601</c:v>
                </c:pt>
                <c:pt idx="154">
                  <c:v>0.21343015065926299</c:v>
                </c:pt>
                <c:pt idx="155">
                  <c:v>0.21343270257536101</c:v>
                </c:pt>
                <c:pt idx="156">
                  <c:v>0.21830431319245899</c:v>
                </c:pt>
                <c:pt idx="157">
                  <c:v>0.22183207949905301</c:v>
                </c:pt>
                <c:pt idx="158">
                  <c:v>0.22192880018369601</c:v>
                </c:pt>
                <c:pt idx="159">
                  <c:v>0.227117610350067</c:v>
                </c:pt>
                <c:pt idx="160">
                  <c:v>0.22714976421430899</c:v>
                </c:pt>
                <c:pt idx="161">
                  <c:v>0.23141146409804</c:v>
                </c:pt>
                <c:pt idx="162">
                  <c:v>0.233360873083929</c:v>
                </c:pt>
                <c:pt idx="163">
                  <c:v>0.286864343209562</c:v>
                </c:pt>
                <c:pt idx="164">
                  <c:v>0.289611574217914</c:v>
                </c:pt>
                <c:pt idx="165">
                  <c:v>0.29276344829794798</c:v>
                </c:pt>
                <c:pt idx="166">
                  <c:v>0.29278998850396099</c:v>
                </c:pt>
                <c:pt idx="167">
                  <c:v>0.323341529422698</c:v>
                </c:pt>
                <c:pt idx="168">
                  <c:v>0.32615271852474198</c:v>
                </c:pt>
                <c:pt idx="169">
                  <c:v>0.32748948656135002</c:v>
                </c:pt>
                <c:pt idx="170">
                  <c:v>0.32875676642407797</c:v>
                </c:pt>
                <c:pt idx="171">
                  <c:v>0.35931827402386401</c:v>
                </c:pt>
                <c:pt idx="172">
                  <c:v>0.38050479129584902</c:v>
                </c:pt>
                <c:pt idx="173">
                  <c:v>0.38113103457083602</c:v>
                </c:pt>
                <c:pt idx="174">
                  <c:v>0.38113562801981299</c:v>
                </c:pt>
                <c:pt idx="175">
                  <c:v>0.39101307558327197</c:v>
                </c:pt>
                <c:pt idx="176">
                  <c:v>0.39448379987883098</c:v>
                </c:pt>
                <c:pt idx="177">
                  <c:v>0.49639282108020999</c:v>
                </c:pt>
                <c:pt idx="178">
                  <c:v>0.50666581563886504</c:v>
                </c:pt>
                <c:pt idx="179">
                  <c:v>0.51309460350883496</c:v>
                </c:pt>
                <c:pt idx="180">
                  <c:v>0.51419070161976699</c:v>
                </c:pt>
                <c:pt idx="181">
                  <c:v>0.55963828662881399</c:v>
                </c:pt>
                <c:pt idx="182">
                  <c:v>0.55981870375382403</c:v>
                </c:pt>
                <c:pt idx="183">
                  <c:v>0.56414037087992497</c:v>
                </c:pt>
                <c:pt idx="184">
                  <c:v>0.63561188643078004</c:v>
                </c:pt>
                <c:pt idx="185">
                  <c:v>0.64435398206472405</c:v>
                </c:pt>
                <c:pt idx="186">
                  <c:v>0.65679930913151097</c:v>
                </c:pt>
                <c:pt idx="187">
                  <c:v>0.65697845169143998</c:v>
                </c:pt>
                <c:pt idx="188">
                  <c:v>0.65922847695086495</c:v>
                </c:pt>
                <c:pt idx="189">
                  <c:v>0.66995584351389803</c:v>
                </c:pt>
                <c:pt idx="190">
                  <c:v>0.69372030447797195</c:v>
                </c:pt>
                <c:pt idx="191">
                  <c:v>0.99497476598395296</c:v>
                </c:pt>
                <c:pt idx="192">
                  <c:v>0.99514140666234296</c:v>
                </c:pt>
                <c:pt idx="193">
                  <c:v>0.99688411323022397</c:v>
                </c:pt>
                <c:pt idx="194">
                  <c:v>0.99784082406803898</c:v>
                </c:pt>
                <c:pt idx="195">
                  <c:v>0.99841219836098405</c:v>
                </c:pt>
                <c:pt idx="196">
                  <c:v>0.99947328423877102</c:v>
                </c:pt>
                <c:pt idx="197">
                  <c:v>1</c:v>
                </c:pt>
              </c:numCache>
            </c:numRef>
          </c:yVal>
          <c:smooth val="1"/>
        </c:ser>
        <c:ser>
          <c:idx val="4"/>
          <c:order val="3"/>
          <c:tx>
            <c:v>1980</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[8]Sheet1!$E$3:$E$202</c:f>
              <c:numCache>
                <c:formatCode>General</c:formatCode>
                <c:ptCount val="200"/>
                <c:pt idx="0">
                  <c:v>9.3455223595383899E-4</c:v>
                </c:pt>
                <c:pt idx="1">
                  <c:v>4.1923452855009103E-3</c:v>
                </c:pt>
                <c:pt idx="2">
                  <c:v>5.7095542779820596E-3</c:v>
                </c:pt>
                <c:pt idx="3">
                  <c:v>6.73157517763658E-3</c:v>
                </c:pt>
                <c:pt idx="4">
                  <c:v>7.2465964762912999E-3</c:v>
                </c:pt>
                <c:pt idx="5">
                  <c:v>1.0088791077474299E-2</c:v>
                </c:pt>
                <c:pt idx="6">
                  <c:v>1.8069997277118301E-2</c:v>
                </c:pt>
                <c:pt idx="7">
                  <c:v>1.8163473155113099E-2</c:v>
                </c:pt>
                <c:pt idx="8">
                  <c:v>1.8899721868469398E-2</c:v>
                </c:pt>
                <c:pt idx="9">
                  <c:v>2.0425078025022799E-2</c:v>
                </c:pt>
                <c:pt idx="10">
                  <c:v>2.1970271690404101E-2</c:v>
                </c:pt>
                <c:pt idx="11">
                  <c:v>4.0653996780226E-2</c:v>
                </c:pt>
                <c:pt idx="12">
                  <c:v>4.1818249490575499E-2</c:v>
                </c:pt>
                <c:pt idx="13">
                  <c:v>4.3139553090229502E-2</c:v>
                </c:pt>
                <c:pt idx="14">
                  <c:v>4.7371623217595402E-2</c:v>
                </c:pt>
                <c:pt idx="15">
                  <c:v>4.8784099684418401E-2</c:v>
                </c:pt>
                <c:pt idx="16">
                  <c:v>5.0073174494457001E-2</c:v>
                </c:pt>
                <c:pt idx="17">
                  <c:v>5.60424333855166E-2</c:v>
                </c:pt>
                <c:pt idx="18">
                  <c:v>5.9027454064324199E-2</c:v>
                </c:pt>
                <c:pt idx="19">
                  <c:v>6.0406612403143302E-2</c:v>
                </c:pt>
                <c:pt idx="20">
                  <c:v>6.1248646971231599E-2</c:v>
                </c:pt>
                <c:pt idx="21">
                  <c:v>6.1319668663529302E-2</c:v>
                </c:pt>
                <c:pt idx="22">
                  <c:v>6.9127293207205107E-2</c:v>
                </c:pt>
                <c:pt idx="23">
                  <c:v>6.9312612087980299E-2</c:v>
                </c:pt>
                <c:pt idx="24">
                  <c:v>7.12934677312837E-2</c:v>
                </c:pt>
                <c:pt idx="25">
                  <c:v>7.2013707699802906E-2</c:v>
                </c:pt>
                <c:pt idx="26">
                  <c:v>7.3031815360784902E-2</c:v>
                </c:pt>
                <c:pt idx="27">
                  <c:v>7.6436433786626498E-2</c:v>
                </c:pt>
                <c:pt idx="28">
                  <c:v>7.6843273818462898E-2</c:v>
                </c:pt>
                <c:pt idx="29">
                  <c:v>7.9289755039582105E-2</c:v>
                </c:pt>
                <c:pt idx="30">
                  <c:v>8.2555066788746495E-2</c:v>
                </c:pt>
                <c:pt idx="31">
                  <c:v>8.2691940911654202E-2</c:v>
                </c:pt>
                <c:pt idx="32">
                  <c:v>8.3308139099231293E-2</c:v>
                </c:pt>
                <c:pt idx="33">
                  <c:v>8.6057985661333297E-2</c:v>
                </c:pt>
                <c:pt idx="34">
                  <c:v>8.6107943263366002E-2</c:v>
                </c:pt>
                <c:pt idx="35">
                  <c:v>8.6142891775373695E-2</c:v>
                </c:pt>
                <c:pt idx="36">
                  <c:v>9.8575704891083096E-2</c:v>
                </c:pt>
                <c:pt idx="37">
                  <c:v>9.8598466854507905E-2</c:v>
                </c:pt>
                <c:pt idx="38">
                  <c:v>0.102282719350568</c:v>
                </c:pt>
                <c:pt idx="39">
                  <c:v>0.120397057229571</c:v>
                </c:pt>
                <c:pt idx="40">
                  <c:v>0.120465359652424</c:v>
                </c:pt>
                <c:pt idx="41">
                  <c:v>0.120812802206404</c:v>
                </c:pt>
                <c:pt idx="42">
                  <c:v>0.122603524365024</c:v>
                </c:pt>
                <c:pt idx="43">
                  <c:v>0.122625028720118</c:v>
                </c:pt>
                <c:pt idx="44">
                  <c:v>0.122646092357436</c:v>
                </c:pt>
                <c:pt idx="45">
                  <c:v>0.12466898264763999</c:v>
                </c:pt>
                <c:pt idx="46">
                  <c:v>0.124721210648289</c:v>
                </c:pt>
                <c:pt idx="47">
                  <c:v>0.125776703904522</c:v>
                </c:pt>
                <c:pt idx="48">
                  <c:v>0.12650115877465201</c:v>
                </c:pt>
                <c:pt idx="49">
                  <c:v>0.12651821518672099</c:v>
                </c:pt>
                <c:pt idx="50">
                  <c:v>0.28481551936058502</c:v>
                </c:pt>
                <c:pt idx="51">
                  <c:v>0.284835676423772</c:v>
                </c:pt>
                <c:pt idx="52">
                  <c:v>0.28484802150392902</c:v>
                </c:pt>
                <c:pt idx="53">
                  <c:v>0.28487420956114601</c:v>
                </c:pt>
                <c:pt idx="54">
                  <c:v>0.28569763659894898</c:v>
                </c:pt>
                <c:pt idx="55">
                  <c:v>0.28642585885870298</c:v>
                </c:pt>
                <c:pt idx="56">
                  <c:v>0.28768706993278598</c:v>
                </c:pt>
                <c:pt idx="57">
                  <c:v>0.28901131610493003</c:v>
                </c:pt>
                <c:pt idx="58">
                  <c:v>0.289230097830389</c:v>
                </c:pt>
                <c:pt idx="59">
                  <c:v>0.28996624372469598</c:v>
                </c:pt>
                <c:pt idx="60">
                  <c:v>0.29000147261111597</c:v>
                </c:pt>
                <c:pt idx="61">
                  <c:v>0.29158703770071198</c:v>
                </c:pt>
                <c:pt idx="62">
                  <c:v>0.324537701292197</c:v>
                </c:pt>
                <c:pt idx="63">
                  <c:v>0.32626731269959097</c:v>
                </c:pt>
                <c:pt idx="64">
                  <c:v>0.32813924197767702</c:v>
                </c:pt>
                <c:pt idx="65">
                  <c:v>0.32827589007985503</c:v>
                </c:pt>
                <c:pt idx="66">
                  <c:v>0.33901038727976102</c:v>
                </c:pt>
                <c:pt idx="67">
                  <c:v>0.34349427235670299</c:v>
                </c:pt>
                <c:pt idx="68">
                  <c:v>0.35422213501022898</c:v>
                </c:pt>
                <c:pt idx="69">
                  <c:v>0.35543804976350701</c:v>
                </c:pt>
                <c:pt idx="70">
                  <c:v>0.37212872926433799</c:v>
                </c:pt>
                <c:pt idx="71">
                  <c:v>0.37215544953469698</c:v>
                </c:pt>
                <c:pt idx="72">
                  <c:v>0.37223680952389598</c:v>
                </c:pt>
                <c:pt idx="73">
                  <c:v>0.37246272471724701</c:v>
                </c:pt>
                <c:pt idx="74">
                  <c:v>0.382638633424222</c:v>
                </c:pt>
                <c:pt idx="75">
                  <c:v>0.38317049032311001</c:v>
                </c:pt>
                <c:pt idx="76">
                  <c:v>0.38320465885977301</c:v>
                </c:pt>
                <c:pt idx="77">
                  <c:v>0.38320542932322299</c:v>
                </c:pt>
                <c:pt idx="78">
                  <c:v>0.38363403732551399</c:v>
                </c:pt>
                <c:pt idx="79">
                  <c:v>0.38495340842527898</c:v>
                </c:pt>
                <c:pt idx="80">
                  <c:v>0.38496319322051198</c:v>
                </c:pt>
                <c:pt idx="81">
                  <c:v>0.385891713330068</c:v>
                </c:pt>
                <c:pt idx="82">
                  <c:v>0.38589441266982899</c:v>
                </c:pt>
                <c:pt idx="83">
                  <c:v>0.38603828143226498</c:v>
                </c:pt>
                <c:pt idx="84">
                  <c:v>0.38768906369380501</c:v>
                </c:pt>
                <c:pt idx="85">
                  <c:v>0.38772171010088102</c:v>
                </c:pt>
                <c:pt idx="86">
                  <c:v>0.38842294009539002</c:v>
                </c:pt>
                <c:pt idx="87">
                  <c:v>0.39234739872679503</c:v>
                </c:pt>
                <c:pt idx="88">
                  <c:v>0.39236227329145501</c:v>
                </c:pt>
                <c:pt idx="89">
                  <c:v>0.61521592231976496</c:v>
                </c:pt>
                <c:pt idx="90">
                  <c:v>0.61664454001852598</c:v>
                </c:pt>
                <c:pt idx="91">
                  <c:v>0.64421554470548104</c:v>
                </c:pt>
                <c:pt idx="92">
                  <c:v>0.64466624136495398</c:v>
                </c:pt>
                <c:pt idx="93">
                  <c:v>0.64478157512345302</c:v>
                </c:pt>
                <c:pt idx="94">
                  <c:v>0.65088155099755196</c:v>
                </c:pt>
                <c:pt idx="95">
                  <c:v>0.65088554214316996</c:v>
                </c:pt>
                <c:pt idx="96">
                  <c:v>0.652676820294667</c:v>
                </c:pt>
                <c:pt idx="97">
                  <c:v>0.66262032601685406</c:v>
                </c:pt>
                <c:pt idx="98">
                  <c:v>0.66350756880748496</c:v>
                </c:pt>
                <c:pt idx="99">
                  <c:v>0.664126923585178</c:v>
                </c:pt>
                <c:pt idx="100">
                  <c:v>0.66420070032976197</c:v>
                </c:pt>
                <c:pt idx="101">
                  <c:v>0.66423505683957695</c:v>
                </c:pt>
                <c:pt idx="102">
                  <c:v>0.66489539406746601</c:v>
                </c:pt>
                <c:pt idx="103">
                  <c:v>0.66802837181153396</c:v>
                </c:pt>
                <c:pt idx="104">
                  <c:v>0.668044293137532</c:v>
                </c:pt>
                <c:pt idx="105">
                  <c:v>0.66856080485945801</c:v>
                </c:pt>
                <c:pt idx="106">
                  <c:v>0.66861657083189596</c:v>
                </c:pt>
                <c:pt idx="107">
                  <c:v>0.67115135119569103</c:v>
                </c:pt>
                <c:pt idx="108">
                  <c:v>0.67132730471048296</c:v>
                </c:pt>
                <c:pt idx="109">
                  <c:v>0.67335563829552503</c:v>
                </c:pt>
                <c:pt idx="110">
                  <c:v>0.67335813018539803</c:v>
                </c:pt>
                <c:pt idx="111">
                  <c:v>0.67394816069838903</c:v>
                </c:pt>
                <c:pt idx="112">
                  <c:v>0.67402186859497504</c:v>
                </c:pt>
                <c:pt idx="113">
                  <c:v>0.67407821162234305</c:v>
                </c:pt>
                <c:pt idx="114">
                  <c:v>0.67628968631727704</c:v>
                </c:pt>
                <c:pt idx="115">
                  <c:v>0.67711121935571605</c:v>
                </c:pt>
                <c:pt idx="116">
                  <c:v>0.67826017490152202</c:v>
                </c:pt>
                <c:pt idx="117">
                  <c:v>0.67833489694723603</c:v>
                </c:pt>
                <c:pt idx="118">
                  <c:v>0.68714234955549303</c:v>
                </c:pt>
                <c:pt idx="119">
                  <c:v>0.68936973742337304</c:v>
                </c:pt>
                <c:pt idx="120">
                  <c:v>0.69051426382347003</c:v>
                </c:pt>
                <c:pt idx="121">
                  <c:v>0.69052028077613203</c:v>
                </c:pt>
                <c:pt idx="122">
                  <c:v>0.69361240697179005</c:v>
                </c:pt>
                <c:pt idx="123">
                  <c:v>0.69802302804055405</c:v>
                </c:pt>
                <c:pt idx="124">
                  <c:v>0.70650471298460404</c:v>
                </c:pt>
                <c:pt idx="125">
                  <c:v>0.72243781855766198</c:v>
                </c:pt>
                <c:pt idx="126">
                  <c:v>0.72880628894120802</c:v>
                </c:pt>
                <c:pt idx="127">
                  <c:v>0.72928919446061202</c:v>
                </c:pt>
                <c:pt idx="128">
                  <c:v>0.72942034264953304</c:v>
                </c:pt>
                <c:pt idx="129">
                  <c:v>0.72980299733088205</c:v>
                </c:pt>
                <c:pt idx="130">
                  <c:v>0.73079965997287399</c:v>
                </c:pt>
                <c:pt idx="131">
                  <c:v>0.73095488639023298</c:v>
                </c:pt>
                <c:pt idx="132">
                  <c:v>0.731216321941627</c:v>
                </c:pt>
                <c:pt idx="133">
                  <c:v>0.73212444583179204</c:v>
                </c:pt>
                <c:pt idx="134">
                  <c:v>0.73430821917239697</c:v>
                </c:pt>
                <c:pt idx="135">
                  <c:v>0.73487743743385303</c:v>
                </c:pt>
                <c:pt idx="136">
                  <c:v>0.73489279257565698</c:v>
                </c:pt>
                <c:pt idx="137">
                  <c:v>0.73560554668324196</c:v>
                </c:pt>
                <c:pt idx="138">
                  <c:v>0.73645361518951802</c:v>
                </c:pt>
                <c:pt idx="139">
                  <c:v>0.74494487951717603</c:v>
                </c:pt>
                <c:pt idx="140">
                  <c:v>0.74699616100053101</c:v>
                </c:pt>
                <c:pt idx="141">
                  <c:v>0.75041510547178703</c:v>
                </c:pt>
                <c:pt idx="142">
                  <c:v>0.75041646408737805</c:v>
                </c:pt>
                <c:pt idx="143">
                  <c:v>0.75184406537227499</c:v>
                </c:pt>
                <c:pt idx="144">
                  <c:v>0.75192686777232498</c:v>
                </c:pt>
                <c:pt idx="145">
                  <c:v>0.75270411025956196</c:v>
                </c:pt>
                <c:pt idx="146">
                  <c:v>0.75313344252467296</c:v>
                </c:pt>
                <c:pt idx="147">
                  <c:v>0.76586592991336999</c:v>
                </c:pt>
                <c:pt idx="148">
                  <c:v>0.76757697342337206</c:v>
                </c:pt>
                <c:pt idx="149">
                  <c:v>0.77151131310132304</c:v>
                </c:pt>
                <c:pt idx="150">
                  <c:v>0.77514096415259504</c:v>
                </c:pt>
                <c:pt idx="151">
                  <c:v>0.775914995469558</c:v>
                </c:pt>
                <c:pt idx="152">
                  <c:v>0.77592769316923105</c:v>
                </c:pt>
                <c:pt idx="153">
                  <c:v>0.78251290067387602</c:v>
                </c:pt>
                <c:pt idx="154">
                  <c:v>0.78251332100902105</c:v>
                </c:pt>
                <c:pt idx="155">
                  <c:v>0.78494995628701403</c:v>
                </c:pt>
                <c:pt idx="156">
                  <c:v>0.81120099673964297</c:v>
                </c:pt>
                <c:pt idx="157">
                  <c:v>0.81161586526334495</c:v>
                </c:pt>
                <c:pt idx="158">
                  <c:v>0.81166753002395797</c:v>
                </c:pt>
                <c:pt idx="159">
                  <c:v>0.81259211447394697</c:v>
                </c:pt>
                <c:pt idx="160">
                  <c:v>0.81447431795688396</c:v>
                </c:pt>
                <c:pt idx="161">
                  <c:v>0.81517146168682997</c:v>
                </c:pt>
                <c:pt idx="162">
                  <c:v>0.81717920405864597</c:v>
                </c:pt>
                <c:pt idx="163">
                  <c:v>0.82225216279729196</c:v>
                </c:pt>
                <c:pt idx="164">
                  <c:v>0.82241668550616198</c:v>
                </c:pt>
                <c:pt idx="165">
                  <c:v>0.82460411730255301</c:v>
                </c:pt>
                <c:pt idx="166">
                  <c:v>0.83682039100868399</c:v>
                </c:pt>
                <c:pt idx="167">
                  <c:v>0.83821637249168401</c:v>
                </c:pt>
                <c:pt idx="168">
                  <c:v>0.83822611312455098</c:v>
                </c:pt>
                <c:pt idx="169">
                  <c:v>0.83887405431570505</c:v>
                </c:pt>
                <c:pt idx="170">
                  <c:v>0.83887771503622699</c:v>
                </c:pt>
                <c:pt idx="171">
                  <c:v>0.85162883464084105</c:v>
                </c:pt>
                <c:pt idx="172">
                  <c:v>0.85164019818407999</c:v>
                </c:pt>
                <c:pt idx="173">
                  <c:v>0.85280052134965301</c:v>
                </c:pt>
                <c:pt idx="174">
                  <c:v>0.85393032016650605</c:v>
                </c:pt>
                <c:pt idx="175">
                  <c:v>0.85501274069003896</c:v>
                </c:pt>
                <c:pt idx="176">
                  <c:v>0.85820307855475997</c:v>
                </c:pt>
                <c:pt idx="177">
                  <c:v>0.86952081907801904</c:v>
                </c:pt>
                <c:pt idx="178">
                  <c:v>0.87006764588698504</c:v>
                </c:pt>
                <c:pt idx="179">
                  <c:v>0.87813933330318805</c:v>
                </c:pt>
                <c:pt idx="180">
                  <c:v>0.88037140057019103</c:v>
                </c:pt>
                <c:pt idx="181">
                  <c:v>0.89830111823971404</c:v>
                </c:pt>
                <c:pt idx="182">
                  <c:v>0.89833324715443696</c:v>
                </c:pt>
                <c:pt idx="183">
                  <c:v>0.901664295153215</c:v>
                </c:pt>
                <c:pt idx="184">
                  <c:v>0.90191008884712898</c:v>
                </c:pt>
                <c:pt idx="185">
                  <c:v>0.93328479051236402</c:v>
                </c:pt>
                <c:pt idx="186">
                  <c:v>0.93361872300559001</c:v>
                </c:pt>
                <c:pt idx="187">
                  <c:v>0.93362041884048697</c:v>
                </c:pt>
                <c:pt idx="188">
                  <c:v>0.93584965926304897</c:v>
                </c:pt>
                <c:pt idx="189">
                  <c:v>0.941400768253294</c:v>
                </c:pt>
                <c:pt idx="190">
                  <c:v>0.94373646126909405</c:v>
                </c:pt>
                <c:pt idx="191">
                  <c:v>0.94404706855886</c:v>
                </c:pt>
                <c:pt idx="192">
                  <c:v>0.94733522266960501</c:v>
                </c:pt>
                <c:pt idx="193">
                  <c:v>0.99946410960491605</c:v>
                </c:pt>
                <c:pt idx="194">
                  <c:v>0.99954561793437502</c:v>
                </c:pt>
                <c:pt idx="195">
                  <c:v>0.99962806545017302</c:v>
                </c:pt>
                <c:pt idx="196">
                  <c:v>0.99967178596712802</c:v>
                </c:pt>
                <c:pt idx="197">
                  <c:v>0.99990161711683601</c:v>
                </c:pt>
                <c:pt idx="198">
                  <c:v>0.99994932606172604</c:v>
                </c:pt>
                <c:pt idx="199">
                  <c:v>1</c:v>
                </c:pt>
              </c:numCache>
            </c:numRef>
          </c:xVal>
          <c:yVal>
            <c:numRef>
              <c:f>[8]Sheet1!$F$3:$F$202</c:f>
              <c:numCache>
                <c:formatCode>General</c:formatCode>
                <c:ptCount val="200"/>
                <c:pt idx="0">
                  <c:v>7.7477958103748693E-6</c:v>
                </c:pt>
                <c:pt idx="1">
                  <c:v>3.64145345801073E-5</c:v>
                </c:pt>
                <c:pt idx="2">
                  <c:v>5.1522630681683601E-5</c:v>
                </c:pt>
                <c:pt idx="3">
                  <c:v>6.2563345440122406E-5</c:v>
                </c:pt>
                <c:pt idx="4">
                  <c:v>6.8180708859953498E-5</c:v>
                </c:pt>
                <c:pt idx="5">
                  <c:v>1.0130232449199699E-4</c:v>
                </c:pt>
                <c:pt idx="6">
                  <c:v>1.97568264521286E-4</c:v>
                </c:pt>
                <c:pt idx="7">
                  <c:v>1.98730433892842E-4</c:v>
                </c:pt>
                <c:pt idx="8">
                  <c:v>2.0860866209376099E-4</c:v>
                </c:pt>
                <c:pt idx="9">
                  <c:v>2.2933412161516801E-4</c:v>
                </c:pt>
                <c:pt idx="10">
                  <c:v>2.5219001352712003E-4</c:v>
                </c:pt>
                <c:pt idx="11">
                  <c:v>6.5565584598046298E-4</c:v>
                </c:pt>
                <c:pt idx="12">
                  <c:v>6.81804656840478E-4</c:v>
                </c:pt>
                <c:pt idx="13">
                  <c:v>7.1202084904363103E-4</c:v>
                </c:pt>
                <c:pt idx="14">
                  <c:v>8.1158023666425699E-4</c:v>
                </c:pt>
                <c:pt idx="15">
                  <c:v>8.49157257801885E-4</c:v>
                </c:pt>
                <c:pt idx="16">
                  <c:v>8.8886471133005601E-4</c:v>
                </c:pt>
                <c:pt idx="17">
                  <c:v>1.0738422790162101E-3</c:v>
                </c:pt>
                <c:pt idx="18">
                  <c:v>1.1668147714541601E-3</c:v>
                </c:pt>
                <c:pt idx="19">
                  <c:v>1.2098151439304001E-3</c:v>
                </c:pt>
                <c:pt idx="20">
                  <c:v>1.2371259127046601E-3</c:v>
                </c:pt>
                <c:pt idx="21">
                  <c:v>1.2396439463430301E-3</c:v>
                </c:pt>
                <c:pt idx="22">
                  <c:v>1.5315396160111899E-3</c:v>
                </c:pt>
                <c:pt idx="23">
                  <c:v>1.53928741182157E-3</c:v>
                </c:pt>
                <c:pt idx="24">
                  <c:v>1.6245152803087801E-3</c:v>
                </c:pt>
                <c:pt idx="25">
                  <c:v>1.65666842146453E-3</c:v>
                </c:pt>
                <c:pt idx="26">
                  <c:v>1.70761007318909E-3</c:v>
                </c:pt>
                <c:pt idx="27">
                  <c:v>1.8830984941233201E-3</c:v>
                </c:pt>
                <c:pt idx="28">
                  <c:v>1.9045984160398E-3</c:v>
                </c:pt>
                <c:pt idx="29">
                  <c:v>2.0397989331319998E-3</c:v>
                </c:pt>
                <c:pt idx="30">
                  <c:v>2.2377546931724602E-3</c:v>
                </c:pt>
                <c:pt idx="31">
                  <c:v>2.2460834679399601E-3</c:v>
                </c:pt>
                <c:pt idx="32">
                  <c:v>2.2840474559534898E-3</c:v>
                </c:pt>
                <c:pt idx="33">
                  <c:v>2.4535304893054401E-3</c:v>
                </c:pt>
                <c:pt idx="34">
                  <c:v>2.45662960762959E-3</c:v>
                </c:pt>
                <c:pt idx="35">
                  <c:v>2.4589539463727001E-3</c:v>
                </c:pt>
                <c:pt idx="36">
                  <c:v>3.3480790673790801E-3</c:v>
                </c:pt>
                <c:pt idx="37">
                  <c:v>3.3500160163316799E-3</c:v>
                </c:pt>
                <c:pt idx="38">
                  <c:v>3.67736250389311E-3</c:v>
                </c:pt>
                <c:pt idx="39">
                  <c:v>5.3712254202228603E-3</c:v>
                </c:pt>
                <c:pt idx="40">
                  <c:v>5.3776172460377599E-3</c:v>
                </c:pt>
                <c:pt idx="41">
                  <c:v>5.4109328737510301E-3</c:v>
                </c:pt>
                <c:pt idx="42">
                  <c:v>5.5862256966742099E-3</c:v>
                </c:pt>
                <c:pt idx="43">
                  <c:v>5.5883563405220698E-3</c:v>
                </c:pt>
                <c:pt idx="44">
                  <c:v>5.5904869843699202E-3</c:v>
                </c:pt>
                <c:pt idx="45">
                  <c:v>5.7967741623942397E-3</c:v>
                </c:pt>
                <c:pt idx="46">
                  <c:v>5.8021975137328499E-3</c:v>
                </c:pt>
                <c:pt idx="47">
                  <c:v>5.91492540528609E-3</c:v>
                </c:pt>
                <c:pt idx="48">
                  <c:v>5.9958924089922204E-3</c:v>
                </c:pt>
                <c:pt idx="49">
                  <c:v>5.9978293579448201E-3</c:v>
                </c:pt>
                <c:pt idx="50">
                  <c:v>2.4410273675149301E-2</c:v>
                </c:pt>
                <c:pt idx="51">
                  <c:v>2.4412791708787698E-2</c:v>
                </c:pt>
                <c:pt idx="52">
                  <c:v>2.44143412679497E-2</c:v>
                </c:pt>
                <c:pt idx="53">
                  <c:v>2.44176340811691E-2</c:v>
                </c:pt>
                <c:pt idx="54">
                  <c:v>2.45262967059523E-2</c:v>
                </c:pt>
                <c:pt idx="55">
                  <c:v>2.4622948555571001E-2</c:v>
                </c:pt>
                <c:pt idx="56">
                  <c:v>2.47999859012954E-2</c:v>
                </c:pt>
                <c:pt idx="57">
                  <c:v>2.4986512393771702E-2</c:v>
                </c:pt>
                <c:pt idx="58">
                  <c:v>2.5017697060451101E-2</c:v>
                </c:pt>
                <c:pt idx="59">
                  <c:v>2.5124810760444202E-2</c:v>
                </c:pt>
                <c:pt idx="60">
                  <c:v>2.51300405226162E-2</c:v>
                </c:pt>
                <c:pt idx="61">
                  <c:v>2.5368284186498599E-2</c:v>
                </c:pt>
                <c:pt idx="62">
                  <c:v>3.0374911319364099E-2</c:v>
                </c:pt>
                <c:pt idx="63">
                  <c:v>3.0657317842280301E-2</c:v>
                </c:pt>
                <c:pt idx="64">
                  <c:v>3.0986255546093699E-2</c:v>
                </c:pt>
                <c:pt idx="65">
                  <c:v>3.1010854903520301E-2</c:v>
                </c:pt>
                <c:pt idx="66">
                  <c:v>3.29652385112605E-2</c:v>
                </c:pt>
                <c:pt idx="67">
                  <c:v>3.3807425396049397E-2</c:v>
                </c:pt>
                <c:pt idx="68">
                  <c:v>3.5926449664760003E-2</c:v>
                </c:pt>
                <c:pt idx="69">
                  <c:v>3.6173024746626301E-2</c:v>
                </c:pt>
                <c:pt idx="70">
                  <c:v>3.9773037858459703E-2</c:v>
                </c:pt>
                <c:pt idx="71">
                  <c:v>3.9779042188755401E-2</c:v>
                </c:pt>
                <c:pt idx="72">
                  <c:v>3.97974432038051E-2</c:v>
                </c:pt>
                <c:pt idx="73">
                  <c:v>3.9849547342087198E-2</c:v>
                </c:pt>
                <c:pt idx="74">
                  <c:v>4.2239162956560501E-2</c:v>
                </c:pt>
                <c:pt idx="75">
                  <c:v>4.2369325503260197E-2</c:v>
                </c:pt>
                <c:pt idx="76">
                  <c:v>4.2377848290108898E-2</c:v>
                </c:pt>
                <c:pt idx="77">
                  <c:v>4.2378041985004201E-2</c:v>
                </c:pt>
                <c:pt idx="78">
                  <c:v>4.2485927504175902E-2</c:v>
                </c:pt>
                <c:pt idx="79">
                  <c:v>4.2827024003270403E-2</c:v>
                </c:pt>
                <c:pt idx="80">
                  <c:v>4.2829737952105797E-2</c:v>
                </c:pt>
                <c:pt idx="81">
                  <c:v>4.3092045457779199E-2</c:v>
                </c:pt>
                <c:pt idx="82">
                  <c:v>4.3092820237360198E-2</c:v>
                </c:pt>
                <c:pt idx="83">
                  <c:v>4.3134852135360099E-2</c:v>
                </c:pt>
                <c:pt idx="84">
                  <c:v>4.36438827430164E-2</c:v>
                </c:pt>
                <c:pt idx="85">
                  <c:v>4.36539549832985E-2</c:v>
                </c:pt>
                <c:pt idx="86">
                  <c:v>4.3870714584562702E-2</c:v>
                </c:pt>
                <c:pt idx="87">
                  <c:v>4.5144840028493498E-2</c:v>
                </c:pt>
                <c:pt idx="88">
                  <c:v>4.5149876095770203E-2</c:v>
                </c:pt>
                <c:pt idx="89">
                  <c:v>0.122648557015824</c:v>
                </c:pt>
                <c:pt idx="90">
                  <c:v>0.123149837713097</c:v>
                </c:pt>
                <c:pt idx="91">
                  <c:v>0.133032152326516</c:v>
                </c:pt>
                <c:pt idx="92">
                  <c:v>0.133197178897076</c:v>
                </c:pt>
                <c:pt idx="93">
                  <c:v>0.13324021045950599</c:v>
                </c:pt>
                <c:pt idx="94">
                  <c:v>0.13558314158653301</c:v>
                </c:pt>
                <c:pt idx="95">
                  <c:v>0.13558469114569499</c:v>
                </c:pt>
                <c:pt idx="96">
                  <c:v>0.13629477536297199</c:v>
                </c:pt>
                <c:pt idx="97">
                  <c:v>0.140296705382468</c:v>
                </c:pt>
                <c:pt idx="98">
                  <c:v>0.140682948017084</c:v>
                </c:pt>
                <c:pt idx="99">
                  <c:v>0.140956055704827</c:v>
                </c:pt>
                <c:pt idx="100">
                  <c:v>0.14098917732045901</c:v>
                </c:pt>
                <c:pt idx="101">
                  <c:v>0.14100467291207999</c:v>
                </c:pt>
                <c:pt idx="102">
                  <c:v>0.141313035819705</c:v>
                </c:pt>
                <c:pt idx="103">
                  <c:v>0.14279189423043701</c:v>
                </c:pt>
                <c:pt idx="104">
                  <c:v>0.14279944854280899</c:v>
                </c:pt>
                <c:pt idx="105">
                  <c:v>0.143049121474256</c:v>
                </c:pt>
                <c:pt idx="106">
                  <c:v>0.143077013750631</c:v>
                </c:pt>
                <c:pt idx="107">
                  <c:v>0.14441157369354099</c:v>
                </c:pt>
                <c:pt idx="108">
                  <c:v>0.14450609511076901</c:v>
                </c:pt>
                <c:pt idx="109">
                  <c:v>0.145604927731776</c:v>
                </c:pt>
                <c:pt idx="110">
                  <c:v>0.145606283596043</c:v>
                </c:pt>
                <c:pt idx="111">
                  <c:v>0.14593265737998201</c:v>
                </c:pt>
                <c:pt idx="112">
                  <c:v>0.14597391428694401</c:v>
                </c:pt>
                <c:pt idx="113">
                  <c:v>0.14600955435912899</c:v>
                </c:pt>
                <c:pt idx="114">
                  <c:v>0.14743495636208601</c:v>
                </c:pt>
                <c:pt idx="115">
                  <c:v>0.14801598818353701</c:v>
                </c:pt>
                <c:pt idx="116">
                  <c:v>0.14883634210114799</c:v>
                </c:pt>
                <c:pt idx="117">
                  <c:v>0.14889038530295501</c:v>
                </c:pt>
                <c:pt idx="118">
                  <c:v>0.15528251244452601</c:v>
                </c:pt>
                <c:pt idx="119">
                  <c:v>0.156941120140973</c:v>
                </c:pt>
                <c:pt idx="120">
                  <c:v>0.15782126889920201</c:v>
                </c:pt>
                <c:pt idx="121">
                  <c:v>0.15782591757668901</c:v>
                </c:pt>
                <c:pt idx="122">
                  <c:v>0.160232381052275</c:v>
                </c:pt>
                <c:pt idx="123">
                  <c:v>0.16374600856685301</c:v>
                </c:pt>
                <c:pt idx="124">
                  <c:v>0.17086991544562799</c:v>
                </c:pt>
                <c:pt idx="125">
                  <c:v>0.185049930703404</c:v>
                </c:pt>
                <c:pt idx="126">
                  <c:v>0.19079356585544499</c:v>
                </c:pt>
                <c:pt idx="127">
                  <c:v>0.191240031531732</c:v>
                </c:pt>
                <c:pt idx="128">
                  <c:v>0.191362111122786</c:v>
                </c:pt>
                <c:pt idx="129">
                  <c:v>0.191725484649408</c:v>
                </c:pt>
                <c:pt idx="130">
                  <c:v>0.192789136060592</c:v>
                </c:pt>
                <c:pt idx="131">
                  <c:v>0.19295861909394399</c:v>
                </c:pt>
                <c:pt idx="132">
                  <c:v>0.19327802007311001</c:v>
                </c:pt>
                <c:pt idx="133">
                  <c:v>0.194399875108661</c:v>
                </c:pt>
                <c:pt idx="134">
                  <c:v>0.19711644601467401</c:v>
                </c:pt>
                <c:pt idx="135">
                  <c:v>0.197840676725939</c:v>
                </c:pt>
                <c:pt idx="136">
                  <c:v>0.197860433710984</c:v>
                </c:pt>
                <c:pt idx="137">
                  <c:v>0.198782614895856</c:v>
                </c:pt>
                <c:pt idx="138">
                  <c:v>0.199899653991189</c:v>
                </c:pt>
                <c:pt idx="139">
                  <c:v>0.21125637055254901</c:v>
                </c:pt>
                <c:pt idx="140">
                  <c:v>0.214010152658554</c:v>
                </c:pt>
                <c:pt idx="141">
                  <c:v>0.218806427346625</c:v>
                </c:pt>
                <c:pt idx="142">
                  <c:v>0.21880836429557801</c:v>
                </c:pt>
                <c:pt idx="143">
                  <c:v>0.22094966030538299</c:v>
                </c:pt>
                <c:pt idx="144">
                  <c:v>0.221074980479702</c:v>
                </c:pt>
                <c:pt idx="145">
                  <c:v>0.22225980221551001</c:v>
                </c:pt>
                <c:pt idx="146">
                  <c:v>0.222943248098256</c:v>
                </c:pt>
                <c:pt idx="147">
                  <c:v>0.243489048203304</c:v>
                </c:pt>
                <c:pt idx="148">
                  <c:v>0.24625191240074101</c:v>
                </c:pt>
                <c:pt idx="149">
                  <c:v>0.25285516380628498</c:v>
                </c:pt>
                <c:pt idx="150">
                  <c:v>0.25895424812228401</c:v>
                </c:pt>
                <c:pt idx="151">
                  <c:v>0.26034110145776801</c:v>
                </c:pt>
                <c:pt idx="152">
                  <c:v>0.260364151361761</c:v>
                </c:pt>
                <c:pt idx="153">
                  <c:v>0.27243134333642</c:v>
                </c:pt>
                <c:pt idx="154">
                  <c:v>0.27243211811600099</c:v>
                </c:pt>
                <c:pt idx="155">
                  <c:v>0.27702017079166902</c:v>
                </c:pt>
                <c:pt idx="156">
                  <c:v>0.32707189914388002</c:v>
                </c:pt>
                <c:pt idx="157">
                  <c:v>0.32786324640509601</c:v>
                </c:pt>
                <c:pt idx="158">
                  <c:v>0.327961838375527</c:v>
                </c:pt>
                <c:pt idx="159">
                  <c:v>0.32981240173086501</c:v>
                </c:pt>
                <c:pt idx="160">
                  <c:v>0.33360281629036698</c:v>
                </c:pt>
                <c:pt idx="161">
                  <c:v>0.33502395742854302</c:v>
                </c:pt>
                <c:pt idx="162">
                  <c:v>0.33911692510609798</c:v>
                </c:pt>
                <c:pt idx="163">
                  <c:v>0.34950246053760298</c:v>
                </c:pt>
                <c:pt idx="164">
                  <c:v>0.34985285587187098</c:v>
                </c:pt>
                <c:pt idx="165">
                  <c:v>0.35453290304992102</c:v>
                </c:pt>
                <c:pt idx="166">
                  <c:v>0.38122677155665302</c:v>
                </c:pt>
                <c:pt idx="167">
                  <c:v>0.38431240947734002</c:v>
                </c:pt>
                <c:pt idx="168">
                  <c:v>0.384334684390294</c:v>
                </c:pt>
                <c:pt idx="169">
                  <c:v>0.38583611058235501</c:v>
                </c:pt>
                <c:pt idx="170">
                  <c:v>0.38584482685264099</c:v>
                </c:pt>
                <c:pt idx="171">
                  <c:v>0.41644358233322998</c:v>
                </c:pt>
                <c:pt idx="172">
                  <c:v>0.41647341155855699</c:v>
                </c:pt>
                <c:pt idx="173">
                  <c:v>0.41965407310758102</c:v>
                </c:pt>
                <c:pt idx="174">
                  <c:v>0.42281252106626899</c:v>
                </c:pt>
                <c:pt idx="175">
                  <c:v>0.42588917205131299</c:v>
                </c:pt>
                <c:pt idx="176">
                  <c:v>0.43526535830864599</c:v>
                </c:pt>
                <c:pt idx="177">
                  <c:v>0.46959145063338997</c:v>
                </c:pt>
                <c:pt idx="178">
                  <c:v>0.47125180285263901</c:v>
                </c:pt>
                <c:pt idx="179">
                  <c:v>0.49579120155919998</c:v>
                </c:pt>
                <c:pt idx="180">
                  <c:v>0.50293757577708098</c:v>
                </c:pt>
                <c:pt idx="181">
                  <c:v>0.561207973075873</c:v>
                </c:pt>
                <c:pt idx="182">
                  <c:v>0.56131372816265301</c:v>
                </c:pt>
                <c:pt idx="183">
                  <c:v>0.57297377494767898</c:v>
                </c:pt>
                <c:pt idx="184">
                  <c:v>0.57386845082305205</c:v>
                </c:pt>
                <c:pt idx="185">
                  <c:v>0.68833067822161298</c:v>
                </c:pt>
                <c:pt idx="186">
                  <c:v>0.68956179324884603</c:v>
                </c:pt>
                <c:pt idx="187">
                  <c:v>0.68956837908674196</c:v>
                </c:pt>
                <c:pt idx="188">
                  <c:v>0.69851650174012403</c:v>
                </c:pt>
                <c:pt idx="189">
                  <c:v>0.72115284810076197</c:v>
                </c:pt>
                <c:pt idx="190">
                  <c:v>0.73091501267107495</c:v>
                </c:pt>
                <c:pt idx="191">
                  <c:v>0.73221838794730498</c:v>
                </c:pt>
                <c:pt idx="192">
                  <c:v>0.74619673636926398</c:v>
                </c:pt>
                <c:pt idx="193">
                  <c:v>0.99557407164332301</c:v>
                </c:pt>
                <c:pt idx="194">
                  <c:v>0.99599071126614203</c:v>
                </c:pt>
                <c:pt idx="195">
                  <c:v>0.996573149278699</c:v>
                </c:pt>
                <c:pt idx="196">
                  <c:v>0.99693671311690002</c:v>
                </c:pt>
                <c:pt idx="197">
                  <c:v>0.99888605875424696</c:v>
                </c:pt>
                <c:pt idx="198">
                  <c:v>0.99930812225704801</c:v>
                </c:pt>
                <c:pt idx="199">
                  <c:v>1</c:v>
                </c:pt>
              </c:numCache>
            </c:numRef>
          </c:yVal>
          <c:smooth val="1"/>
        </c:ser>
        <c:ser>
          <c:idx val="5"/>
          <c:order val="4"/>
          <c:tx>
            <c:v>1990</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[9]Sheet1!$E$3:$E$203</c:f>
              <c:numCache>
                <c:formatCode>General</c:formatCode>
                <c:ptCount val="201"/>
                <c:pt idx="0">
                  <c:v>1.1970569046536601E-3</c:v>
                </c:pt>
                <c:pt idx="1">
                  <c:v>2.3240430862318099E-3</c:v>
                </c:pt>
                <c:pt idx="2">
                  <c:v>5.7535681382261698E-3</c:v>
                </c:pt>
                <c:pt idx="3">
                  <c:v>9.0739538461410401E-3</c:v>
                </c:pt>
                <c:pt idx="4">
                  <c:v>1.0789045668047101E-2</c:v>
                </c:pt>
                <c:pt idx="5">
                  <c:v>1.2297116025767E-2</c:v>
                </c:pt>
                <c:pt idx="6">
                  <c:v>1.33586404908383E-2</c:v>
                </c:pt>
                <c:pt idx="7">
                  <c:v>1.41623800372897E-2</c:v>
                </c:pt>
                <c:pt idx="8">
                  <c:v>2.32597248758055E-2</c:v>
                </c:pt>
                <c:pt idx="9">
                  <c:v>2.5048625942425701E-2</c:v>
                </c:pt>
                <c:pt idx="10">
                  <c:v>2.6717077420375799E-2</c:v>
                </c:pt>
                <c:pt idx="11">
                  <c:v>2.7268647878437701E-2</c:v>
                </c:pt>
                <c:pt idx="12">
                  <c:v>2.9837867769716701E-2</c:v>
                </c:pt>
                <c:pt idx="13">
                  <c:v>3.2024169539553303E-2</c:v>
                </c:pt>
                <c:pt idx="14">
                  <c:v>3.6849957342593297E-2</c:v>
                </c:pt>
                <c:pt idx="15">
                  <c:v>3.8216127484523299E-2</c:v>
                </c:pt>
                <c:pt idx="16">
                  <c:v>3.89816463611381E-2</c:v>
                </c:pt>
                <c:pt idx="17">
                  <c:v>4.6958030811297902E-2</c:v>
                </c:pt>
                <c:pt idx="18">
                  <c:v>4.8426305597470798E-2</c:v>
                </c:pt>
                <c:pt idx="19">
                  <c:v>5.5036952402454903E-2</c:v>
                </c:pt>
                <c:pt idx="20">
                  <c:v>5.6383319343606603E-2</c:v>
                </c:pt>
                <c:pt idx="21">
                  <c:v>5.7330356767207102E-2</c:v>
                </c:pt>
                <c:pt idx="22">
                  <c:v>5.9615992096564902E-2</c:v>
                </c:pt>
                <c:pt idx="23">
                  <c:v>7.9950506237877098E-2</c:v>
                </c:pt>
                <c:pt idx="24">
                  <c:v>8.1090470919915697E-2</c:v>
                </c:pt>
                <c:pt idx="25">
                  <c:v>8.1168636565826097E-2</c:v>
                </c:pt>
                <c:pt idx="26">
                  <c:v>8.1885854416989104E-2</c:v>
                </c:pt>
                <c:pt idx="27">
                  <c:v>8.2059461151630902E-2</c:v>
                </c:pt>
                <c:pt idx="28">
                  <c:v>8.5339918168375994E-2</c:v>
                </c:pt>
                <c:pt idx="29">
                  <c:v>8.7561329244576394E-2</c:v>
                </c:pt>
                <c:pt idx="30">
                  <c:v>8.7959528665529294E-2</c:v>
                </c:pt>
                <c:pt idx="31">
                  <c:v>8.8060975664751101E-2</c:v>
                </c:pt>
                <c:pt idx="32">
                  <c:v>9.2500778103604298E-2</c:v>
                </c:pt>
                <c:pt idx="33">
                  <c:v>9.2693429465470101E-2</c:v>
                </c:pt>
                <c:pt idx="34">
                  <c:v>9.2760076382145895E-2</c:v>
                </c:pt>
                <c:pt idx="35">
                  <c:v>9.5530156173735406E-2</c:v>
                </c:pt>
                <c:pt idx="36">
                  <c:v>9.9319010284917603E-2</c:v>
                </c:pt>
                <c:pt idx="37">
                  <c:v>9.9332462373111399E-2</c:v>
                </c:pt>
                <c:pt idx="38">
                  <c:v>0.112381192997173</c:v>
                </c:pt>
                <c:pt idx="39">
                  <c:v>0.113866625444651</c:v>
                </c:pt>
                <c:pt idx="40">
                  <c:v>0.113937417626848</c:v>
                </c:pt>
                <c:pt idx="41">
                  <c:v>0.11395964746769199</c:v>
                </c:pt>
                <c:pt idx="42">
                  <c:v>0.115382514449915</c:v>
                </c:pt>
                <c:pt idx="43">
                  <c:v>0.117339324428348</c:v>
                </c:pt>
                <c:pt idx="44">
                  <c:v>0.13544536363228399</c:v>
                </c:pt>
                <c:pt idx="45">
                  <c:v>0.13547312996178901</c:v>
                </c:pt>
                <c:pt idx="46">
                  <c:v>0.13776737110550699</c:v>
                </c:pt>
                <c:pt idx="47">
                  <c:v>0.13877935026484101</c:v>
                </c:pt>
                <c:pt idx="48">
                  <c:v>0.13894271587778001</c:v>
                </c:pt>
                <c:pt idx="49">
                  <c:v>0.13939401279650901</c:v>
                </c:pt>
                <c:pt idx="50">
                  <c:v>0.14018135060417899</c:v>
                </c:pt>
                <c:pt idx="51">
                  <c:v>0.140240402127984</c:v>
                </c:pt>
                <c:pt idx="52">
                  <c:v>0.141168962434331</c:v>
                </c:pt>
                <c:pt idx="53">
                  <c:v>0.14197369176210201</c:v>
                </c:pt>
                <c:pt idx="54">
                  <c:v>0.144206285644051</c:v>
                </c:pt>
                <c:pt idx="55">
                  <c:v>0.14588975256098499</c:v>
                </c:pt>
                <c:pt idx="56">
                  <c:v>0.146673281405338</c:v>
                </c:pt>
                <c:pt idx="57">
                  <c:v>0.16770937799631899</c:v>
                </c:pt>
                <c:pt idx="58">
                  <c:v>0.17943994126292601</c:v>
                </c:pt>
                <c:pt idx="59">
                  <c:v>0.17955164888786401</c:v>
                </c:pt>
                <c:pt idx="60">
                  <c:v>0.17959252380770399</c:v>
                </c:pt>
                <c:pt idx="61">
                  <c:v>0.179612881642017</c:v>
                </c:pt>
                <c:pt idx="62">
                  <c:v>0.17964372165248499</c:v>
                </c:pt>
                <c:pt idx="63">
                  <c:v>0.34417629945488998</c:v>
                </c:pt>
                <c:pt idx="64">
                  <c:v>0.34419431983739202</c:v>
                </c:pt>
                <c:pt idx="65">
                  <c:v>0.34548083596892398</c:v>
                </c:pt>
                <c:pt idx="66">
                  <c:v>0.34549426684887102</c:v>
                </c:pt>
                <c:pt idx="67">
                  <c:v>0.379320140798106</c:v>
                </c:pt>
                <c:pt idx="68">
                  <c:v>0.379361199207156</c:v>
                </c:pt>
                <c:pt idx="69">
                  <c:v>0.38403363623453701</c:v>
                </c:pt>
                <c:pt idx="70">
                  <c:v>0.38461658864952603</c:v>
                </c:pt>
                <c:pt idx="71">
                  <c:v>0.38873932703601599</c:v>
                </c:pt>
                <c:pt idx="72">
                  <c:v>0.38921022132191102</c:v>
                </c:pt>
                <c:pt idx="73">
                  <c:v>0.38934813912122002</c:v>
                </c:pt>
                <c:pt idx="74">
                  <c:v>0.389366371775553</c:v>
                </c:pt>
                <c:pt idx="75">
                  <c:v>0.38939253745047703</c:v>
                </c:pt>
                <c:pt idx="76">
                  <c:v>0.389395872636701</c:v>
                </c:pt>
                <c:pt idx="77">
                  <c:v>0.39006709377633703</c:v>
                </c:pt>
                <c:pt idx="78">
                  <c:v>0.39065599018130898</c:v>
                </c:pt>
                <c:pt idx="79">
                  <c:v>0.39103928437041902</c:v>
                </c:pt>
                <c:pt idx="80">
                  <c:v>0.39241121690671599</c:v>
                </c:pt>
                <c:pt idx="81">
                  <c:v>0.39241226425327902</c:v>
                </c:pt>
                <c:pt idx="82">
                  <c:v>0.40308012883748801</c:v>
                </c:pt>
                <c:pt idx="83">
                  <c:v>0.40393726601628499</c:v>
                </c:pt>
                <c:pt idx="84">
                  <c:v>0.40413720392592301</c:v>
                </c:pt>
                <c:pt idx="85">
                  <c:v>0.43247451644242602</c:v>
                </c:pt>
                <c:pt idx="86">
                  <c:v>0.434455552677325</c:v>
                </c:pt>
                <c:pt idx="87">
                  <c:v>0.43545864330878897</c:v>
                </c:pt>
                <c:pt idx="88">
                  <c:v>0.43545908489479301</c:v>
                </c:pt>
                <c:pt idx="89">
                  <c:v>0.43559637856568501</c:v>
                </c:pt>
                <c:pt idx="90">
                  <c:v>0.43585843524187201</c:v>
                </c:pt>
                <c:pt idx="91">
                  <c:v>0.43586616735219302</c:v>
                </c:pt>
                <c:pt idx="92">
                  <c:v>0.43740666284749702</c:v>
                </c:pt>
                <c:pt idx="93">
                  <c:v>0.437419818398949</c:v>
                </c:pt>
                <c:pt idx="94">
                  <c:v>0.43745533312368001</c:v>
                </c:pt>
                <c:pt idx="95">
                  <c:v>0.43937233010950699</c:v>
                </c:pt>
                <c:pt idx="96">
                  <c:v>0.45008679830195802</c:v>
                </c:pt>
                <c:pt idx="97">
                  <c:v>0.45639377898599898</c:v>
                </c:pt>
                <c:pt idx="98">
                  <c:v>0.67707865015115698</c:v>
                </c:pt>
                <c:pt idx="99">
                  <c:v>0.67773134948473301</c:v>
                </c:pt>
                <c:pt idx="100">
                  <c:v>0.67784696889511498</c:v>
                </c:pt>
                <c:pt idx="101">
                  <c:v>0.68034915008522401</c:v>
                </c:pt>
                <c:pt idx="102">
                  <c:v>0.69057353336849803</c:v>
                </c:pt>
                <c:pt idx="103">
                  <c:v>0.69140567340891701</c:v>
                </c:pt>
                <c:pt idx="104">
                  <c:v>0.69147379259453601</c:v>
                </c:pt>
                <c:pt idx="105">
                  <c:v>0.69147690926006999</c:v>
                </c:pt>
                <c:pt idx="106">
                  <c:v>0.69479401564276999</c:v>
                </c:pt>
                <c:pt idx="107">
                  <c:v>0.69976274968264596</c:v>
                </c:pt>
                <c:pt idx="108">
                  <c:v>0.70212056500887399</c:v>
                </c:pt>
                <c:pt idx="109">
                  <c:v>0.70212259759213302</c:v>
                </c:pt>
                <c:pt idx="110">
                  <c:v>0.70315655815284295</c:v>
                </c:pt>
                <c:pt idx="111">
                  <c:v>0.70379251262849596</c:v>
                </c:pt>
                <c:pt idx="112">
                  <c:v>0.70724095411143495</c:v>
                </c:pt>
                <c:pt idx="113">
                  <c:v>0.70924832246812597</c:v>
                </c:pt>
                <c:pt idx="114">
                  <c:v>0.709285885682301</c:v>
                </c:pt>
                <c:pt idx="115">
                  <c:v>0.70935878505534</c:v>
                </c:pt>
                <c:pt idx="116">
                  <c:v>0.70987062697506498</c:v>
                </c:pt>
                <c:pt idx="117">
                  <c:v>0.71031850179162803</c:v>
                </c:pt>
                <c:pt idx="118">
                  <c:v>0.716496326712184</c:v>
                </c:pt>
                <c:pt idx="119">
                  <c:v>0.71650140779161098</c:v>
                </c:pt>
                <c:pt idx="120">
                  <c:v>0.73280089328228104</c:v>
                </c:pt>
                <c:pt idx="121">
                  <c:v>0.74347353994750398</c:v>
                </c:pt>
                <c:pt idx="122">
                  <c:v>0.74352264764378595</c:v>
                </c:pt>
                <c:pt idx="123">
                  <c:v>0.74539720105691998</c:v>
                </c:pt>
                <c:pt idx="124">
                  <c:v>0.74547422562339005</c:v>
                </c:pt>
                <c:pt idx="125">
                  <c:v>0.74588781655099501</c:v>
                </c:pt>
                <c:pt idx="126">
                  <c:v>0.74600419699660203</c:v>
                </c:pt>
                <c:pt idx="127">
                  <c:v>0.74710135150624901</c:v>
                </c:pt>
                <c:pt idx="128">
                  <c:v>0.74711307398614302</c:v>
                </c:pt>
                <c:pt idx="129">
                  <c:v>0.74729234105046205</c:v>
                </c:pt>
                <c:pt idx="130">
                  <c:v>0.74820003906918897</c:v>
                </c:pt>
                <c:pt idx="131">
                  <c:v>0.749026424857693</c:v>
                </c:pt>
                <c:pt idx="132">
                  <c:v>0.74953087532456697</c:v>
                </c:pt>
                <c:pt idx="133">
                  <c:v>0.75689374343520099</c:v>
                </c:pt>
                <c:pt idx="134">
                  <c:v>0.76503094150234596</c:v>
                </c:pt>
                <c:pt idx="135">
                  <c:v>0.765098818876075</c:v>
                </c:pt>
                <c:pt idx="136">
                  <c:v>0.76516988449317302</c:v>
                </c:pt>
                <c:pt idx="137">
                  <c:v>0.76679063142762305</c:v>
                </c:pt>
                <c:pt idx="138">
                  <c:v>0.76875713982386296</c:v>
                </c:pt>
                <c:pt idx="139">
                  <c:v>0.76890230478419896</c:v>
                </c:pt>
                <c:pt idx="140">
                  <c:v>0.77279460761228702</c:v>
                </c:pt>
                <c:pt idx="141">
                  <c:v>0.77653271000931501</c:v>
                </c:pt>
                <c:pt idx="142">
                  <c:v>0.77687546993605605</c:v>
                </c:pt>
                <c:pt idx="143">
                  <c:v>0.77813923908636196</c:v>
                </c:pt>
                <c:pt idx="144">
                  <c:v>0.77883937501995903</c:v>
                </c:pt>
                <c:pt idx="145">
                  <c:v>0.78068286952321697</c:v>
                </c:pt>
                <c:pt idx="146">
                  <c:v>0.78510859536674205</c:v>
                </c:pt>
                <c:pt idx="147">
                  <c:v>0.785130757795656</c:v>
                </c:pt>
                <c:pt idx="148">
                  <c:v>0.785774197646398</c:v>
                </c:pt>
                <c:pt idx="149">
                  <c:v>0.79653846337124101</c:v>
                </c:pt>
                <c:pt idx="150">
                  <c:v>0.79846244923194098</c:v>
                </c:pt>
                <c:pt idx="151">
                  <c:v>0.80922409195107503</c:v>
                </c:pt>
                <c:pt idx="152">
                  <c:v>0.81002704660302205</c:v>
                </c:pt>
                <c:pt idx="153">
                  <c:v>0.81087900480360797</c:v>
                </c:pt>
                <c:pt idx="154">
                  <c:v>0.81092754480055895</c:v>
                </c:pt>
                <c:pt idx="155">
                  <c:v>0.81097579924361096</c:v>
                </c:pt>
                <c:pt idx="156">
                  <c:v>0.81242818564419905</c:v>
                </c:pt>
                <c:pt idx="157">
                  <c:v>0.81280874302262995</c:v>
                </c:pt>
                <c:pt idx="158">
                  <c:v>0.81350331311686497</c:v>
                </c:pt>
                <c:pt idx="159">
                  <c:v>0.81517367295833998</c:v>
                </c:pt>
                <c:pt idx="160">
                  <c:v>0.81598030799860599</c:v>
                </c:pt>
                <c:pt idx="161">
                  <c:v>0.81734682031288097</c:v>
                </c:pt>
                <c:pt idx="162">
                  <c:v>0.81801548320770401</c:v>
                </c:pt>
                <c:pt idx="163">
                  <c:v>0.84116452830112098</c:v>
                </c:pt>
                <c:pt idx="164">
                  <c:v>0.84813171963605805</c:v>
                </c:pt>
                <c:pt idx="165">
                  <c:v>0.84851115259867205</c:v>
                </c:pt>
                <c:pt idx="166">
                  <c:v>0.85045395301498605</c:v>
                </c:pt>
                <c:pt idx="167">
                  <c:v>0.85767800159708896</c:v>
                </c:pt>
                <c:pt idx="168">
                  <c:v>0.85770991565378796</c:v>
                </c:pt>
                <c:pt idx="169">
                  <c:v>0.85868328557789997</c:v>
                </c:pt>
                <c:pt idx="170">
                  <c:v>0.86951738191816297</c:v>
                </c:pt>
                <c:pt idx="171">
                  <c:v>0.86952870522854897</c:v>
                </c:pt>
                <c:pt idx="172">
                  <c:v>0.86953923417646295</c:v>
                </c:pt>
                <c:pt idx="173">
                  <c:v>0.87053861771994101</c:v>
                </c:pt>
                <c:pt idx="174">
                  <c:v>0.870543353407915</c:v>
                </c:pt>
                <c:pt idx="175">
                  <c:v>0.87148763262322904</c:v>
                </c:pt>
                <c:pt idx="176">
                  <c:v>0.87337710584887596</c:v>
                </c:pt>
                <c:pt idx="177">
                  <c:v>0.87619673113556296</c:v>
                </c:pt>
                <c:pt idx="178">
                  <c:v>0.88002072219957395</c:v>
                </c:pt>
                <c:pt idx="179">
                  <c:v>0.89526171827682699</c:v>
                </c:pt>
                <c:pt idx="180">
                  <c:v>0.89527081339574699</c:v>
                </c:pt>
                <c:pt idx="181">
                  <c:v>0.89833958578496298</c:v>
                </c:pt>
                <c:pt idx="182">
                  <c:v>0.90812162354468096</c:v>
                </c:pt>
                <c:pt idx="183">
                  <c:v>0.90835300249136197</c:v>
                </c:pt>
                <c:pt idx="184">
                  <c:v>0.90835419147871799</c:v>
                </c:pt>
                <c:pt idx="185">
                  <c:v>0.90892537577820898</c:v>
                </c:pt>
                <c:pt idx="186">
                  <c:v>0.93697872709704499</c:v>
                </c:pt>
                <c:pt idx="187">
                  <c:v>0.93893404719611595</c:v>
                </c:pt>
                <c:pt idx="188">
                  <c:v>0.93923045517319004</c:v>
                </c:pt>
                <c:pt idx="189">
                  <c:v>0.94446771629822901</c:v>
                </c:pt>
                <c:pt idx="190">
                  <c:v>0.94770516829181095</c:v>
                </c:pt>
                <c:pt idx="191">
                  <c:v>0.94770690225537502</c:v>
                </c:pt>
                <c:pt idx="192">
                  <c:v>0.95076920272074095</c:v>
                </c:pt>
                <c:pt idx="193">
                  <c:v>0.95076958011392498</c:v>
                </c:pt>
                <c:pt idx="194">
                  <c:v>0.99896279325196002</c:v>
                </c:pt>
                <c:pt idx="195">
                  <c:v>0.99935283071686798</c:v>
                </c:pt>
                <c:pt idx="196">
                  <c:v>0.99944674235013298</c:v>
                </c:pt>
                <c:pt idx="197">
                  <c:v>0.99953697529931396</c:v>
                </c:pt>
                <c:pt idx="198">
                  <c:v>0.99958562720763999</c:v>
                </c:pt>
                <c:pt idx="199">
                  <c:v>0.99965792271371401</c:v>
                </c:pt>
                <c:pt idx="200">
                  <c:v>1</c:v>
                </c:pt>
              </c:numCache>
            </c:numRef>
          </c:xVal>
          <c:yVal>
            <c:numRef>
              <c:f>[9]Sheet1!$F$3:$F$203</c:f>
              <c:numCache>
                <c:formatCode>General</c:formatCode>
                <c:ptCount val="201"/>
                <c:pt idx="0">
                  <c:v>8.5112487670517697E-7</c:v>
                </c:pt>
                <c:pt idx="1">
                  <c:v>7.6601238903465997E-6</c:v>
                </c:pt>
                <c:pt idx="2">
                  <c:v>3.7108951706782803E-5</c:v>
                </c:pt>
                <c:pt idx="3">
                  <c:v>7.4388407141595496E-5</c:v>
                </c:pt>
                <c:pt idx="4">
                  <c:v>9.5325986190979994E-5</c:v>
                </c:pt>
                <c:pt idx="5">
                  <c:v>1.14901858355199E-4</c:v>
                </c:pt>
                <c:pt idx="6">
                  <c:v>1.2903043839094201E-4</c:v>
                </c:pt>
                <c:pt idx="7">
                  <c:v>1.39925022647894E-4</c:v>
                </c:pt>
                <c:pt idx="8">
                  <c:v>2.8002147819944801E-4</c:v>
                </c:pt>
                <c:pt idx="9">
                  <c:v>3.0844914199896399E-4</c:v>
                </c:pt>
                <c:pt idx="10">
                  <c:v>3.3568513805352901E-4</c:v>
                </c:pt>
                <c:pt idx="11">
                  <c:v>3.44877472557071E-4</c:v>
                </c:pt>
                <c:pt idx="12">
                  <c:v>3.91350191671055E-4</c:v>
                </c:pt>
                <c:pt idx="13">
                  <c:v>4.3714089587291999E-4</c:v>
                </c:pt>
                <c:pt idx="14">
                  <c:v>5.4727608324831804E-4</c:v>
                </c:pt>
                <c:pt idx="15">
                  <c:v>5.7893774282662396E-4</c:v>
                </c:pt>
                <c:pt idx="16">
                  <c:v>5.9698140437764802E-4</c:v>
                </c:pt>
                <c:pt idx="17">
                  <c:v>7.9546261061453998E-4</c:v>
                </c:pt>
                <c:pt idx="18">
                  <c:v>8.3410377293451803E-4</c:v>
                </c:pt>
                <c:pt idx="19">
                  <c:v>1.0230516372118101E-3</c:v>
                </c:pt>
                <c:pt idx="20">
                  <c:v>1.0691824196940999E-3</c:v>
                </c:pt>
                <c:pt idx="21">
                  <c:v>1.1023762898856101E-3</c:v>
                </c:pt>
                <c:pt idx="22">
                  <c:v>1.1830612556811199E-3</c:v>
                </c:pt>
                <c:pt idx="23">
                  <c:v>1.90413406539062E-3</c:v>
                </c:pt>
                <c:pt idx="24">
                  <c:v>1.9531573716078301E-3</c:v>
                </c:pt>
                <c:pt idx="25">
                  <c:v>1.9567320960899898E-3</c:v>
                </c:pt>
                <c:pt idx="26">
                  <c:v>1.9926493800518298E-3</c:v>
                </c:pt>
                <c:pt idx="27">
                  <c:v>2.00150117168712E-3</c:v>
                </c:pt>
                <c:pt idx="28">
                  <c:v>2.1766647154994301E-3</c:v>
                </c:pt>
                <c:pt idx="29">
                  <c:v>2.3009280183227598E-3</c:v>
                </c:pt>
                <c:pt idx="30">
                  <c:v>2.3233978079853401E-3</c:v>
                </c:pt>
                <c:pt idx="31">
                  <c:v>2.3293556821222801E-3</c:v>
                </c:pt>
                <c:pt idx="32">
                  <c:v>2.5996714562828301E-3</c:v>
                </c:pt>
                <c:pt idx="33">
                  <c:v>2.61141716541649E-3</c:v>
                </c:pt>
                <c:pt idx="34">
                  <c:v>2.6155025648246801E-3</c:v>
                </c:pt>
                <c:pt idx="35">
                  <c:v>2.7979833667200098E-3</c:v>
                </c:pt>
                <c:pt idx="36">
                  <c:v>3.0560433143262699E-3</c:v>
                </c:pt>
                <c:pt idx="37">
                  <c:v>3.05706466417831E-3</c:v>
                </c:pt>
                <c:pt idx="38">
                  <c:v>4.0515613405293499E-3</c:v>
                </c:pt>
                <c:pt idx="39">
                  <c:v>4.1651019565872001E-3</c:v>
                </c:pt>
                <c:pt idx="40">
                  <c:v>4.17071928785589E-3</c:v>
                </c:pt>
                <c:pt idx="41">
                  <c:v>4.1729322125353199E-3</c:v>
                </c:pt>
                <c:pt idx="42">
                  <c:v>4.3206897211528596E-3</c:v>
                </c:pt>
                <c:pt idx="43">
                  <c:v>4.5263209338594502E-3</c:v>
                </c:pt>
                <c:pt idx="44">
                  <c:v>6.6326831062132902E-3</c:v>
                </c:pt>
                <c:pt idx="45">
                  <c:v>6.6359173807447698E-3</c:v>
                </c:pt>
                <c:pt idx="46">
                  <c:v>6.90523893698166E-3</c:v>
                </c:pt>
                <c:pt idx="47">
                  <c:v>7.0267797552102896E-3</c:v>
                </c:pt>
                <c:pt idx="48">
                  <c:v>7.0465256665147198E-3</c:v>
                </c:pt>
                <c:pt idx="49">
                  <c:v>7.1016768860090798E-3</c:v>
                </c:pt>
                <c:pt idx="50">
                  <c:v>7.2010893866189998E-3</c:v>
                </c:pt>
                <c:pt idx="51">
                  <c:v>7.20857947136913E-3</c:v>
                </c:pt>
                <c:pt idx="52">
                  <c:v>7.3289262989137301E-3</c:v>
                </c:pt>
                <c:pt idx="53">
                  <c:v>7.4339556662045298E-3</c:v>
                </c:pt>
                <c:pt idx="54">
                  <c:v>7.7401887243269199E-3</c:v>
                </c:pt>
                <c:pt idx="55">
                  <c:v>7.9762922518059401E-3</c:v>
                </c:pt>
                <c:pt idx="56">
                  <c:v>8.0945995388435905E-3</c:v>
                </c:pt>
                <c:pt idx="57">
                  <c:v>1.1277467428616199E-2</c:v>
                </c:pt>
                <c:pt idx="58">
                  <c:v>1.3216159858610301E-2</c:v>
                </c:pt>
                <c:pt idx="59">
                  <c:v>1.3234714566757601E-2</c:v>
                </c:pt>
                <c:pt idx="60">
                  <c:v>1.3241864108639499E-2</c:v>
                </c:pt>
                <c:pt idx="61">
                  <c:v>1.3245609058097E-2</c:v>
                </c:pt>
                <c:pt idx="62">
                  <c:v>1.32513968930937E-2</c:v>
                </c:pt>
                <c:pt idx="63">
                  <c:v>4.5308504327597997E-2</c:v>
                </c:pt>
                <c:pt idx="64">
                  <c:v>4.5312079052080102E-2</c:v>
                </c:pt>
                <c:pt idx="65">
                  <c:v>4.5567588412583099E-2</c:v>
                </c:pt>
                <c:pt idx="66">
                  <c:v>4.5570312012188599E-2</c:v>
                </c:pt>
                <c:pt idx="67">
                  <c:v>5.25132795681044E-2</c:v>
                </c:pt>
                <c:pt idx="68">
                  <c:v>5.2522471902608003E-2</c:v>
                </c:pt>
                <c:pt idx="69">
                  <c:v>5.3615317173473002E-2</c:v>
                </c:pt>
                <c:pt idx="70">
                  <c:v>5.3752519246938399E-2</c:v>
                </c:pt>
                <c:pt idx="71">
                  <c:v>5.4735229330428098E-2</c:v>
                </c:pt>
                <c:pt idx="72">
                  <c:v>5.4863748257635001E-2</c:v>
                </c:pt>
                <c:pt idx="73">
                  <c:v>5.4901708334218403E-2</c:v>
                </c:pt>
                <c:pt idx="74">
                  <c:v>5.4906815083478701E-2</c:v>
                </c:pt>
                <c:pt idx="75">
                  <c:v>5.4914475207369001E-2</c:v>
                </c:pt>
                <c:pt idx="76">
                  <c:v>5.4915496557221097E-2</c:v>
                </c:pt>
                <c:pt idx="77">
                  <c:v>5.51226609097165E-2</c:v>
                </c:pt>
                <c:pt idx="78">
                  <c:v>5.5308036093697999E-2</c:v>
                </c:pt>
                <c:pt idx="79">
                  <c:v>5.5431788349925099E-2</c:v>
                </c:pt>
                <c:pt idx="80">
                  <c:v>5.5876073677213901E-2</c:v>
                </c:pt>
                <c:pt idx="81">
                  <c:v>5.5876414127164598E-2</c:v>
                </c:pt>
                <c:pt idx="82">
                  <c:v>5.94017715081262E-2</c:v>
                </c:pt>
                <c:pt idx="83">
                  <c:v>5.9687678849351299E-2</c:v>
                </c:pt>
                <c:pt idx="84">
                  <c:v>5.9755596941996197E-2</c:v>
                </c:pt>
                <c:pt idx="85">
                  <c:v>6.9452292623158093E-2</c:v>
                </c:pt>
                <c:pt idx="86">
                  <c:v>7.0172004190570195E-2</c:v>
                </c:pt>
                <c:pt idx="87">
                  <c:v>7.0541151730572196E-2</c:v>
                </c:pt>
                <c:pt idx="88">
                  <c:v>7.0541321955547603E-2</c:v>
                </c:pt>
                <c:pt idx="89">
                  <c:v>7.0594261737043501E-2</c:v>
                </c:pt>
                <c:pt idx="90">
                  <c:v>7.0695374629055605E-2</c:v>
                </c:pt>
                <c:pt idx="91">
                  <c:v>7.0698438678611697E-2</c:v>
                </c:pt>
                <c:pt idx="92">
                  <c:v>7.1314314869417098E-2</c:v>
                </c:pt>
                <c:pt idx="93">
                  <c:v>7.1319591657817497E-2</c:v>
                </c:pt>
                <c:pt idx="94">
                  <c:v>7.1334060780721506E-2</c:v>
                </c:pt>
                <c:pt idx="95">
                  <c:v>7.2115562527501398E-2</c:v>
                </c:pt>
                <c:pt idx="96">
                  <c:v>7.6564223148074803E-2</c:v>
                </c:pt>
                <c:pt idx="97">
                  <c:v>7.9225860676672102E-2</c:v>
                </c:pt>
                <c:pt idx="98">
                  <c:v>0.193455502276765</c:v>
                </c:pt>
                <c:pt idx="99">
                  <c:v>0.193803102233917</c:v>
                </c:pt>
                <c:pt idx="100">
                  <c:v>0.193870560384625</c:v>
                </c:pt>
                <c:pt idx="101">
                  <c:v>0.19545552494419099</c:v>
                </c:pt>
                <c:pt idx="102">
                  <c:v>0.20222622333838</c:v>
                </c:pt>
                <c:pt idx="103">
                  <c:v>0.202781540507527</c:v>
                </c:pt>
                <c:pt idx="104">
                  <c:v>0.20282954172055201</c:v>
                </c:pt>
                <c:pt idx="105">
                  <c:v>0.20283175464523101</c:v>
                </c:pt>
                <c:pt idx="106">
                  <c:v>0.205271416761798</c:v>
                </c:pt>
                <c:pt idx="107">
                  <c:v>0.208933808964611</c:v>
                </c:pt>
                <c:pt idx="108">
                  <c:v>0.210672315151088</c:v>
                </c:pt>
                <c:pt idx="109">
                  <c:v>0.21067384717586601</c:v>
                </c:pt>
                <c:pt idx="110">
                  <c:v>0.21145789021799299</c:v>
                </c:pt>
                <c:pt idx="111">
                  <c:v>0.211940819959717</c:v>
                </c:pt>
                <c:pt idx="112">
                  <c:v>0.214567901446649</c:v>
                </c:pt>
                <c:pt idx="113">
                  <c:v>0.21611558747995599</c:v>
                </c:pt>
                <c:pt idx="114">
                  <c:v>0.216144866268632</c:v>
                </c:pt>
                <c:pt idx="115">
                  <c:v>0.21620495605659701</c:v>
                </c:pt>
                <c:pt idx="116">
                  <c:v>0.21662728496375899</c:v>
                </c:pt>
                <c:pt idx="117">
                  <c:v>0.21699701323852999</c:v>
                </c:pt>
                <c:pt idx="118">
                  <c:v>0.222224620372901</c:v>
                </c:pt>
                <c:pt idx="119">
                  <c:v>0.22222904622226</c:v>
                </c:pt>
                <c:pt idx="120">
                  <c:v>0.236824476615457</c:v>
                </c:pt>
                <c:pt idx="121">
                  <c:v>0.246625518719822</c:v>
                </c:pt>
                <c:pt idx="122">
                  <c:v>0.246675396867618</c:v>
                </c:pt>
                <c:pt idx="123">
                  <c:v>0.248634173428846</c:v>
                </c:pt>
                <c:pt idx="124">
                  <c:v>0.24871826382332399</c:v>
                </c:pt>
                <c:pt idx="125">
                  <c:v>0.249184510216618</c:v>
                </c:pt>
                <c:pt idx="126">
                  <c:v>0.249317577458532</c:v>
                </c:pt>
                <c:pt idx="127">
                  <c:v>0.250601586677551</c:v>
                </c:pt>
                <c:pt idx="128">
                  <c:v>0.25061554521844598</c:v>
                </c:pt>
                <c:pt idx="129">
                  <c:v>0.25084041036668497</c:v>
                </c:pt>
                <c:pt idx="130">
                  <c:v>0.25199976138323799</c:v>
                </c:pt>
                <c:pt idx="131">
                  <c:v>0.253071960371614</c:v>
                </c:pt>
                <c:pt idx="132">
                  <c:v>0.25376413581924301</c:v>
                </c:pt>
                <c:pt idx="133">
                  <c:v>0.26392401161412199</c:v>
                </c:pt>
                <c:pt idx="134">
                  <c:v>0.27538730246104298</c:v>
                </c:pt>
                <c:pt idx="135">
                  <c:v>0.27548330953297001</c:v>
                </c:pt>
                <c:pt idx="136">
                  <c:v>0.27558442242498299</c:v>
                </c:pt>
                <c:pt idx="137">
                  <c:v>0.277957871486184</c:v>
                </c:pt>
                <c:pt idx="138">
                  <c:v>0.28088029609286103</c:v>
                </c:pt>
                <c:pt idx="139">
                  <c:v>0.281096310843228</c:v>
                </c:pt>
                <c:pt idx="140">
                  <c:v>0.28692544769668399</c:v>
                </c:pt>
                <c:pt idx="141">
                  <c:v>0.29259632271103098</c:v>
                </c:pt>
                <c:pt idx="142">
                  <c:v>0.293124870330289</c:v>
                </c:pt>
                <c:pt idx="143">
                  <c:v>0.29511463025288498</c:v>
                </c:pt>
                <c:pt idx="144">
                  <c:v>0.29624701194678899</c:v>
                </c:pt>
                <c:pt idx="145">
                  <c:v>0.29924855121244698</c:v>
                </c:pt>
                <c:pt idx="146">
                  <c:v>0.306623037222501</c:v>
                </c:pt>
                <c:pt idx="147">
                  <c:v>0.30666082725994498</c:v>
                </c:pt>
                <c:pt idx="148">
                  <c:v>0.30775928939749098</c:v>
                </c:pt>
                <c:pt idx="149">
                  <c:v>0.32628248919919001</c:v>
                </c:pt>
                <c:pt idx="150">
                  <c:v>0.32965838868013198</c:v>
                </c:pt>
                <c:pt idx="151">
                  <c:v>0.34904139650479499</c:v>
                </c:pt>
                <c:pt idx="152">
                  <c:v>0.35049733109055697</c:v>
                </c:pt>
                <c:pt idx="153">
                  <c:v>0.35205403941922703</c:v>
                </c:pt>
                <c:pt idx="154">
                  <c:v>0.35214459687608601</c:v>
                </c:pt>
                <c:pt idx="155">
                  <c:v>0.35223703126771799</c:v>
                </c:pt>
                <c:pt idx="156">
                  <c:v>0.355055955001014</c:v>
                </c:pt>
                <c:pt idx="157">
                  <c:v>0.35580088904089202</c:v>
                </c:pt>
                <c:pt idx="158">
                  <c:v>0.35723586142445002</c:v>
                </c:pt>
                <c:pt idx="159">
                  <c:v>0.36075287945413598</c:v>
                </c:pt>
                <c:pt idx="160">
                  <c:v>0.36246023502763097</c:v>
                </c:pt>
                <c:pt idx="161">
                  <c:v>0.36540929909960801</c:v>
                </c:pt>
                <c:pt idx="162">
                  <c:v>0.36686727787175499</c:v>
                </c:pt>
                <c:pt idx="163">
                  <c:v>0.417690327595311</c:v>
                </c:pt>
                <c:pt idx="164">
                  <c:v>0.43317228910257899</c:v>
                </c:pt>
                <c:pt idx="165">
                  <c:v>0.43403482890189299</c:v>
                </c:pt>
                <c:pt idx="166">
                  <c:v>0.43850773171464302</c:v>
                </c:pt>
                <c:pt idx="167">
                  <c:v>0.45553363467742802</c:v>
                </c:pt>
                <c:pt idx="168">
                  <c:v>0.45560904657152601</c:v>
                </c:pt>
                <c:pt idx="169">
                  <c:v>0.45791831747199202</c:v>
                </c:pt>
                <c:pt idx="170">
                  <c:v>0.48442694090607902</c:v>
                </c:pt>
                <c:pt idx="171">
                  <c:v>0.484454687484142</c:v>
                </c:pt>
                <c:pt idx="172">
                  <c:v>0.484480561773312</c:v>
                </c:pt>
                <c:pt idx="173">
                  <c:v>0.48695157892149799</c:v>
                </c:pt>
                <c:pt idx="174">
                  <c:v>0.48696332463063202</c:v>
                </c:pt>
                <c:pt idx="175">
                  <c:v>0.48936536907183398</c:v>
                </c:pt>
                <c:pt idx="176">
                  <c:v>0.49440062291324699</c:v>
                </c:pt>
                <c:pt idx="177">
                  <c:v>0.50198959053387904</c:v>
                </c:pt>
                <c:pt idx="178">
                  <c:v>0.51335500201997997</c:v>
                </c:pt>
                <c:pt idx="179">
                  <c:v>0.56040807958632799</c:v>
                </c:pt>
                <c:pt idx="180">
                  <c:v>0.56043701783213595</c:v>
                </c:pt>
                <c:pt idx="181">
                  <c:v>0.57055433738317896</c:v>
                </c:pt>
                <c:pt idx="182">
                  <c:v>0.60336114088266202</c:v>
                </c:pt>
                <c:pt idx="183">
                  <c:v>0.60414843139361496</c:v>
                </c:pt>
                <c:pt idx="184">
                  <c:v>0.60415268701799796</c:v>
                </c:pt>
                <c:pt idx="185">
                  <c:v>0.60633173859985501</c:v>
                </c:pt>
                <c:pt idx="186">
                  <c:v>0.71572780392893898</c:v>
                </c:pt>
                <c:pt idx="187">
                  <c:v>0.72336525593392298</c:v>
                </c:pt>
                <c:pt idx="188">
                  <c:v>0.72454188032542999</c:v>
                </c:pt>
                <c:pt idx="189">
                  <c:v>0.74543478461054402</c:v>
                </c:pt>
                <c:pt idx="190">
                  <c:v>0.75877293352170705</c:v>
                </c:pt>
                <c:pt idx="191">
                  <c:v>0.75878025310272901</c:v>
                </c:pt>
                <c:pt idx="192">
                  <c:v>0.77213991242971702</c:v>
                </c:pt>
                <c:pt idx="193">
                  <c:v>0.77214161467946996</c:v>
                </c:pt>
                <c:pt idx="194">
                  <c:v>0.99348225573333204</c:v>
                </c:pt>
                <c:pt idx="195">
                  <c:v>0.99572496978345004</c:v>
                </c:pt>
                <c:pt idx="196">
                  <c:v>0.99627666781351898</c:v>
                </c:pt>
                <c:pt idx="197">
                  <c:v>0.99682326002350496</c:v>
                </c:pt>
                <c:pt idx="198">
                  <c:v>0.99712132562784295</c:v>
                </c:pt>
                <c:pt idx="199">
                  <c:v>0.99758569973224298</c:v>
                </c:pt>
                <c:pt idx="200">
                  <c:v>1</c:v>
                </c:pt>
              </c:numCache>
            </c:numRef>
          </c:yVal>
          <c:smooth val="1"/>
        </c:ser>
        <c:ser>
          <c:idx val="6"/>
          <c:order val="5"/>
          <c:tx>
            <c:v>2000</c:v>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[10]Sheet1!$E$3:$E$203</c:f>
              <c:numCache>
                <c:formatCode>General</c:formatCode>
                <c:ptCount val="201"/>
                <c:pt idx="0">
                  <c:v>1.3648409676468699E-3</c:v>
                </c:pt>
                <c:pt idx="1">
                  <c:v>9.08404178826187E-3</c:v>
                </c:pt>
                <c:pt idx="2">
                  <c:v>1.24702458305008E-2</c:v>
                </c:pt>
                <c:pt idx="3">
                  <c:v>1.3567604373020001E-2</c:v>
                </c:pt>
                <c:pt idx="4">
                  <c:v>1.52546060720971E-2</c:v>
                </c:pt>
                <c:pt idx="5">
                  <c:v>1.9245906718560201E-2</c:v>
                </c:pt>
                <c:pt idx="6">
                  <c:v>2.0460186319053501E-2</c:v>
                </c:pt>
                <c:pt idx="7">
                  <c:v>2.2267086318687301E-2</c:v>
                </c:pt>
                <c:pt idx="8">
                  <c:v>2.2865283210906799E-2</c:v>
                </c:pt>
                <c:pt idx="9">
                  <c:v>2.58700848529279E-2</c:v>
                </c:pt>
                <c:pt idx="10">
                  <c:v>3.1463596947566598E-2</c:v>
                </c:pt>
                <c:pt idx="11">
                  <c:v>3.3325030567536898E-2</c:v>
                </c:pt>
                <c:pt idx="12">
                  <c:v>3.47053966681697E-2</c:v>
                </c:pt>
                <c:pt idx="13">
                  <c:v>4.5560822819467203E-2</c:v>
                </c:pt>
                <c:pt idx="14">
                  <c:v>4.7469353036704597E-2</c:v>
                </c:pt>
                <c:pt idx="15">
                  <c:v>4.8149994787433197E-2</c:v>
                </c:pt>
                <c:pt idx="16">
                  <c:v>4.8359347488305303E-2</c:v>
                </c:pt>
                <c:pt idx="17">
                  <c:v>5.0948044294405602E-2</c:v>
                </c:pt>
                <c:pt idx="18">
                  <c:v>5.4759890937211703E-2</c:v>
                </c:pt>
                <c:pt idx="19">
                  <c:v>5.6197893185657002E-2</c:v>
                </c:pt>
                <c:pt idx="20">
                  <c:v>5.6673378621775801E-2</c:v>
                </c:pt>
                <c:pt idx="21">
                  <c:v>5.8083776432062799E-2</c:v>
                </c:pt>
                <c:pt idx="22">
                  <c:v>5.8170639309427598E-2</c:v>
                </c:pt>
                <c:pt idx="23">
                  <c:v>6.0180273284651399E-2</c:v>
                </c:pt>
                <c:pt idx="24">
                  <c:v>6.1841034868463401E-2</c:v>
                </c:pt>
                <c:pt idx="25">
                  <c:v>6.2726953779466604E-2</c:v>
                </c:pt>
                <c:pt idx="26">
                  <c:v>6.7286172655857596E-2</c:v>
                </c:pt>
                <c:pt idx="27">
                  <c:v>7.5252614828201406E-2</c:v>
                </c:pt>
                <c:pt idx="28">
                  <c:v>9.7018524580096299E-2</c:v>
                </c:pt>
                <c:pt idx="29">
                  <c:v>9.9637293377739203E-2</c:v>
                </c:pt>
                <c:pt idx="30">
                  <c:v>9.9839337957584207E-2</c:v>
                </c:pt>
                <c:pt idx="31">
                  <c:v>0.10098192401775501</c:v>
                </c:pt>
                <c:pt idx="32">
                  <c:v>0.101781766616918</c:v>
                </c:pt>
                <c:pt idx="33">
                  <c:v>0.10692552534566301</c:v>
                </c:pt>
                <c:pt idx="34">
                  <c:v>0.110020659697579</c:v>
                </c:pt>
                <c:pt idx="35">
                  <c:v>0.110534657249536</c:v>
                </c:pt>
                <c:pt idx="36">
                  <c:v>0.11055758142552501</c:v>
                </c:pt>
                <c:pt idx="37">
                  <c:v>0.111574682991524</c:v>
                </c:pt>
                <c:pt idx="38">
                  <c:v>0.111588294652609</c:v>
                </c:pt>
                <c:pt idx="39">
                  <c:v>0.113209711189783</c:v>
                </c:pt>
                <c:pt idx="40">
                  <c:v>0.11327750577215299</c:v>
                </c:pt>
                <c:pt idx="41">
                  <c:v>0.11592975276492699</c:v>
                </c:pt>
                <c:pt idx="42">
                  <c:v>0.11600249462084</c:v>
                </c:pt>
                <c:pt idx="43">
                  <c:v>0.11603292109299899</c:v>
                </c:pt>
                <c:pt idx="44">
                  <c:v>0.116478174889766</c:v>
                </c:pt>
                <c:pt idx="45">
                  <c:v>0.117362605015062</c:v>
                </c:pt>
                <c:pt idx="46">
                  <c:v>0.120461252440883</c:v>
                </c:pt>
                <c:pt idx="47">
                  <c:v>0.120580106536246</c:v>
                </c:pt>
                <c:pt idx="48">
                  <c:v>0.140782990567624</c:v>
                </c:pt>
                <c:pt idx="49">
                  <c:v>0.154082241604651</c:v>
                </c:pt>
                <c:pt idx="50">
                  <c:v>0.15637172109196701</c:v>
                </c:pt>
                <c:pt idx="51">
                  <c:v>0.15725138759624799</c:v>
                </c:pt>
                <c:pt idx="52">
                  <c:v>0.157344175692753</c:v>
                </c:pt>
                <c:pt idx="53">
                  <c:v>0.158182847894799</c:v>
                </c:pt>
                <c:pt idx="54">
                  <c:v>0.18183111367943</c:v>
                </c:pt>
                <c:pt idx="55">
                  <c:v>0.18188136163568699</c:v>
                </c:pt>
                <c:pt idx="56">
                  <c:v>0.18191007094849501</c:v>
                </c:pt>
                <c:pt idx="57">
                  <c:v>0.182935296138238</c:v>
                </c:pt>
                <c:pt idx="58">
                  <c:v>0.18581627931210201</c:v>
                </c:pt>
                <c:pt idx="59">
                  <c:v>0.18649156554468199</c:v>
                </c:pt>
                <c:pt idx="60">
                  <c:v>0.186693061633183</c:v>
                </c:pt>
                <c:pt idx="61">
                  <c:v>0.186778258484532</c:v>
                </c:pt>
                <c:pt idx="62">
                  <c:v>0.18862040398548899</c:v>
                </c:pt>
                <c:pt idx="63">
                  <c:v>0.189435059961334</c:v>
                </c:pt>
                <c:pt idx="64">
                  <c:v>0.18997844586364401</c:v>
                </c:pt>
                <c:pt idx="65">
                  <c:v>0.20274564204690701</c:v>
                </c:pt>
                <c:pt idx="66">
                  <c:v>0.20352556369037</c:v>
                </c:pt>
                <c:pt idx="67">
                  <c:v>0.204505283992889</c:v>
                </c:pt>
                <c:pt idx="68">
                  <c:v>0.20463873164091601</c:v>
                </c:pt>
                <c:pt idx="69">
                  <c:v>0.20669453046866901</c:v>
                </c:pt>
                <c:pt idx="70">
                  <c:v>0.20686942209633599</c:v>
                </c:pt>
                <c:pt idx="71">
                  <c:v>0.20737518142668601</c:v>
                </c:pt>
                <c:pt idx="72">
                  <c:v>0.378739555635762</c:v>
                </c:pt>
                <c:pt idx="73">
                  <c:v>0.38301438142149902</c:v>
                </c:pt>
                <c:pt idx="74">
                  <c:v>0.38773478128611799</c:v>
                </c:pt>
                <c:pt idx="75">
                  <c:v>0.38913153866254302</c:v>
                </c:pt>
                <c:pt idx="76">
                  <c:v>0.38914764517004702</c:v>
                </c:pt>
                <c:pt idx="77">
                  <c:v>0.42350048307857202</c:v>
                </c:pt>
                <c:pt idx="78">
                  <c:v>0.42414656971021802</c:v>
                </c:pt>
                <c:pt idx="79">
                  <c:v>0.43070643147995602</c:v>
                </c:pt>
                <c:pt idx="80">
                  <c:v>0.430724171459133</c:v>
                </c:pt>
                <c:pt idx="81">
                  <c:v>0.43073562779257202</c:v>
                </c:pt>
                <c:pt idx="82">
                  <c:v>0.43128162675631099</c:v>
                </c:pt>
                <c:pt idx="83">
                  <c:v>0.431284557633618</c:v>
                </c:pt>
                <c:pt idx="84">
                  <c:v>0.43334519604251898</c:v>
                </c:pt>
                <c:pt idx="85">
                  <c:v>0.43339003964911299</c:v>
                </c:pt>
                <c:pt idx="86">
                  <c:v>0.43340674758987102</c:v>
                </c:pt>
                <c:pt idx="87">
                  <c:v>0.46209812229747899</c:v>
                </c:pt>
                <c:pt idx="88">
                  <c:v>0.46260038187161101</c:v>
                </c:pt>
                <c:pt idx="89">
                  <c:v>0.46260069426176398</c:v>
                </c:pt>
                <c:pt idx="90">
                  <c:v>0.46417132224329999</c:v>
                </c:pt>
                <c:pt idx="91">
                  <c:v>0.46419712714975597</c:v>
                </c:pt>
                <c:pt idx="92">
                  <c:v>0.47507103216515301</c:v>
                </c:pt>
                <c:pt idx="93">
                  <c:v>0.475071872823498</c:v>
                </c:pt>
                <c:pt idx="94">
                  <c:v>0.47519427567101002</c:v>
                </c:pt>
                <c:pt idx="95">
                  <c:v>0.47520176382741502</c:v>
                </c:pt>
                <c:pt idx="96">
                  <c:v>0.47662616773246103</c:v>
                </c:pt>
                <c:pt idx="97">
                  <c:v>0.47682102405044902</c:v>
                </c:pt>
                <c:pt idx="98">
                  <c:v>0.47865235641285198</c:v>
                </c:pt>
                <c:pt idx="99">
                  <c:v>0.47894096792149499</c:v>
                </c:pt>
                <c:pt idx="100">
                  <c:v>0.479330877034435</c:v>
                </c:pt>
                <c:pt idx="101">
                  <c:v>0.47936988749477599</c:v>
                </c:pt>
                <c:pt idx="102">
                  <c:v>0.68989266755556899</c:v>
                </c:pt>
                <c:pt idx="103">
                  <c:v>0.69510784837403505</c:v>
                </c:pt>
                <c:pt idx="104">
                  <c:v>0.69511124241084898</c:v>
                </c:pt>
                <c:pt idx="105">
                  <c:v>0.69521173273322301</c:v>
                </c:pt>
                <c:pt idx="106">
                  <c:v>0.69525096005809695</c:v>
                </c:pt>
                <c:pt idx="107">
                  <c:v>0.70550120098501601</c:v>
                </c:pt>
                <c:pt idx="108">
                  <c:v>0.70941448876717506</c:v>
                </c:pt>
                <c:pt idx="109">
                  <c:v>0.71210617518129604</c:v>
                </c:pt>
                <c:pt idx="110">
                  <c:v>0.71250035779154197</c:v>
                </c:pt>
                <c:pt idx="111">
                  <c:v>0.71328420650807201</c:v>
                </c:pt>
                <c:pt idx="112">
                  <c:v>0.71703950198339494</c:v>
                </c:pt>
                <c:pt idx="113">
                  <c:v>0.72742638959793304</c:v>
                </c:pt>
                <c:pt idx="114">
                  <c:v>0.72745351706565098</c:v>
                </c:pt>
                <c:pt idx="115">
                  <c:v>0.728028717110067</c:v>
                </c:pt>
                <c:pt idx="116">
                  <c:v>0.72936340272732503</c:v>
                </c:pt>
                <c:pt idx="117">
                  <c:v>0.74644187224207703</c:v>
                </c:pt>
                <c:pt idx="118">
                  <c:v>0.74651288460744802</c:v>
                </c:pt>
                <c:pt idx="119">
                  <c:v>0.74905383356501798</c:v>
                </c:pt>
                <c:pt idx="120">
                  <c:v>0.75512128344918705</c:v>
                </c:pt>
                <c:pt idx="121">
                  <c:v>0.75681023643581502</c:v>
                </c:pt>
                <c:pt idx="122">
                  <c:v>0.75723479422046802</c:v>
                </c:pt>
                <c:pt idx="123">
                  <c:v>0.76091579493198203</c:v>
                </c:pt>
                <c:pt idx="124">
                  <c:v>0.76103681997449901</c:v>
                </c:pt>
                <c:pt idx="125">
                  <c:v>0.76177261404248497</c:v>
                </c:pt>
                <c:pt idx="126">
                  <c:v>0.76178538060599599</c:v>
                </c:pt>
                <c:pt idx="127">
                  <c:v>0.761829310882429</c:v>
                </c:pt>
                <c:pt idx="128">
                  <c:v>0.76190603850787397</c:v>
                </c:pt>
                <c:pt idx="129">
                  <c:v>0.76243798632690596</c:v>
                </c:pt>
                <c:pt idx="130">
                  <c:v>0.76652019596089105</c:v>
                </c:pt>
                <c:pt idx="131">
                  <c:v>0.76659014439116402</c:v>
                </c:pt>
                <c:pt idx="132">
                  <c:v>0.76665714862644496</c:v>
                </c:pt>
                <c:pt idx="133">
                  <c:v>0.76829825906100102</c:v>
                </c:pt>
                <c:pt idx="134">
                  <c:v>0.77214900222395</c:v>
                </c:pt>
                <c:pt idx="135">
                  <c:v>0.77346441303988001</c:v>
                </c:pt>
                <c:pt idx="136">
                  <c:v>0.77464254827748602</c:v>
                </c:pt>
                <c:pt idx="137">
                  <c:v>0.774705736091582</c:v>
                </c:pt>
                <c:pt idx="138">
                  <c:v>0.776386742530357</c:v>
                </c:pt>
                <c:pt idx="139">
                  <c:v>0.77643569883553498</c:v>
                </c:pt>
                <c:pt idx="140">
                  <c:v>0.77789444313253697</c:v>
                </c:pt>
                <c:pt idx="141">
                  <c:v>0.78873126612133704</c:v>
                </c:pt>
                <c:pt idx="142">
                  <c:v>0.78906866869720804</c:v>
                </c:pt>
                <c:pt idx="143">
                  <c:v>0.79019250066111302</c:v>
                </c:pt>
                <c:pt idx="144">
                  <c:v>0.79082293095590805</c:v>
                </c:pt>
                <c:pt idx="145">
                  <c:v>0.79251743248491702</c:v>
                </c:pt>
                <c:pt idx="146">
                  <c:v>0.80225300520754395</c:v>
                </c:pt>
                <c:pt idx="147">
                  <c:v>0.80626599428031398</c:v>
                </c:pt>
                <c:pt idx="148">
                  <c:v>0.814331780796414</c:v>
                </c:pt>
                <c:pt idx="149">
                  <c:v>0.81521765515071598</c:v>
                </c:pt>
                <c:pt idx="150">
                  <c:v>0.81523077126236798</c:v>
                </c:pt>
                <c:pt idx="151">
                  <c:v>0.81555788403540097</c:v>
                </c:pt>
                <c:pt idx="152">
                  <c:v>0.81571297538861798</c:v>
                </c:pt>
                <c:pt idx="153">
                  <c:v>0.82233611161961395</c:v>
                </c:pt>
                <c:pt idx="154">
                  <c:v>0.82238234766421503</c:v>
                </c:pt>
                <c:pt idx="155">
                  <c:v>0.82312245238749404</c:v>
                </c:pt>
                <c:pt idx="156">
                  <c:v>0.82942803728598902</c:v>
                </c:pt>
                <c:pt idx="157">
                  <c:v>0.82943836868604204</c:v>
                </c:pt>
                <c:pt idx="158">
                  <c:v>0.838807785456536</c:v>
                </c:pt>
                <c:pt idx="159">
                  <c:v>0.84012644381474</c:v>
                </c:pt>
                <c:pt idx="160">
                  <c:v>0.84749988496520301</c:v>
                </c:pt>
                <c:pt idx="161">
                  <c:v>0.84930630289750497</c:v>
                </c:pt>
                <c:pt idx="162">
                  <c:v>0.84994062458712305</c:v>
                </c:pt>
                <c:pt idx="163">
                  <c:v>0.85067911030732402</c:v>
                </c:pt>
                <c:pt idx="164">
                  <c:v>0.85307557750338403</c:v>
                </c:pt>
                <c:pt idx="165">
                  <c:v>0.85307660855530698</c:v>
                </c:pt>
                <c:pt idx="166">
                  <c:v>0.85395430700161801</c:v>
                </c:pt>
                <c:pt idx="167">
                  <c:v>0.85480535396415602</c:v>
                </c:pt>
                <c:pt idx="168">
                  <c:v>0.86449790694544004</c:v>
                </c:pt>
                <c:pt idx="169">
                  <c:v>0.86450714284254904</c:v>
                </c:pt>
                <c:pt idx="170">
                  <c:v>0.88517663040030703</c:v>
                </c:pt>
                <c:pt idx="171">
                  <c:v>0.89273601340467601</c:v>
                </c:pt>
                <c:pt idx="172">
                  <c:v>0.90646678704704498</c:v>
                </c:pt>
                <c:pt idx="173">
                  <c:v>0.90682727459762702</c:v>
                </c:pt>
                <c:pt idx="174">
                  <c:v>0.90767837039167898</c:v>
                </c:pt>
                <c:pt idx="175">
                  <c:v>0.90768002145585003</c:v>
                </c:pt>
                <c:pt idx="176">
                  <c:v>0.90866877098472798</c:v>
                </c:pt>
                <c:pt idx="177">
                  <c:v>0.91127638416555801</c:v>
                </c:pt>
                <c:pt idx="178">
                  <c:v>0.93540653099925397</c:v>
                </c:pt>
                <c:pt idx="179">
                  <c:v>0.93603192638684796</c:v>
                </c:pt>
                <c:pt idx="180">
                  <c:v>0.93603878006240904</c:v>
                </c:pt>
                <c:pt idx="181">
                  <c:v>0.93607330903936803</c:v>
                </c:pt>
                <c:pt idx="182">
                  <c:v>0.93607412388442202</c:v>
                </c:pt>
                <c:pt idx="183">
                  <c:v>0.93629873520015405</c:v>
                </c:pt>
                <c:pt idx="184">
                  <c:v>0.93798701983626798</c:v>
                </c:pt>
                <c:pt idx="185">
                  <c:v>0.93967234794620003</c:v>
                </c:pt>
                <c:pt idx="186">
                  <c:v>0.93967684488467396</c:v>
                </c:pt>
                <c:pt idx="187">
                  <c:v>0.94032105733981197</c:v>
                </c:pt>
                <c:pt idx="188">
                  <c:v>0.94032153102193405</c:v>
                </c:pt>
                <c:pt idx="189">
                  <c:v>0.94363362033574205</c:v>
                </c:pt>
                <c:pt idx="190">
                  <c:v>0.94364126419397698</c:v>
                </c:pt>
                <c:pt idx="191">
                  <c:v>0.94680781142832504</c:v>
                </c:pt>
                <c:pt idx="192">
                  <c:v>0.95185495528118003</c:v>
                </c:pt>
                <c:pt idx="193">
                  <c:v>0.95192665885087002</c:v>
                </c:pt>
                <c:pt idx="194">
                  <c:v>0.95213513488632096</c:v>
                </c:pt>
                <c:pt idx="195">
                  <c:v>0.95218968823656203</c:v>
                </c:pt>
                <c:pt idx="196">
                  <c:v>0.99898152342407698</c:v>
                </c:pt>
                <c:pt idx="197">
                  <c:v>0.99909139252095003</c:v>
                </c:pt>
                <c:pt idx="198">
                  <c:v>0.99940480715015001</c:v>
                </c:pt>
                <c:pt idx="199">
                  <c:v>0.99990238744860704</c:v>
                </c:pt>
                <c:pt idx="200">
                  <c:v>1</c:v>
                </c:pt>
              </c:numCache>
            </c:numRef>
          </c:xVal>
          <c:yVal>
            <c:numRef>
              <c:f>[10]Sheet1!$F$3:$F$203</c:f>
              <c:numCache>
                <c:formatCode>General</c:formatCode>
                <c:ptCount val="201"/>
                <c:pt idx="0">
                  <c:v>7.3863499922032599E-6</c:v>
                </c:pt>
                <c:pt idx="1">
                  <c:v>7.6478772646286302E-5</c:v>
                </c:pt>
                <c:pt idx="2">
                  <c:v>1.09255989479261E-4</c:v>
                </c:pt>
                <c:pt idx="3">
                  <c:v>1.21874564876756E-4</c:v>
                </c:pt>
                <c:pt idx="4">
                  <c:v>1.44649319014881E-4</c:v>
                </c:pt>
                <c:pt idx="5">
                  <c:v>2.0897486429297501E-4</c:v>
                </c:pt>
                <c:pt idx="6">
                  <c:v>2.3067234614304699E-4</c:v>
                </c:pt>
                <c:pt idx="7">
                  <c:v>2.6406526713753601E-4</c:v>
                </c:pt>
                <c:pt idx="8">
                  <c:v>2.7529871816622001E-4</c:v>
                </c:pt>
                <c:pt idx="9">
                  <c:v>3.3193006137135399E-4</c:v>
                </c:pt>
                <c:pt idx="10">
                  <c:v>4.4318939931611801E-4</c:v>
                </c:pt>
                <c:pt idx="11">
                  <c:v>4.8119884155438402E-4</c:v>
                </c:pt>
                <c:pt idx="12">
                  <c:v>5.0997524130509697E-4</c:v>
                </c:pt>
                <c:pt idx="13">
                  <c:v>7.5465254718203902E-4</c:v>
                </c:pt>
                <c:pt idx="14">
                  <c:v>7.9835662293052797E-4</c:v>
                </c:pt>
                <c:pt idx="15">
                  <c:v>8.1620700374411895E-4</c:v>
                </c:pt>
                <c:pt idx="16">
                  <c:v>8.2236236540248701E-4</c:v>
                </c:pt>
                <c:pt idx="17">
                  <c:v>9.0099694259247005E-4</c:v>
                </c:pt>
                <c:pt idx="18">
                  <c:v>1.0367206512113601E-3</c:v>
                </c:pt>
                <c:pt idx="19">
                  <c:v>1.0904246697195201E-3</c:v>
                </c:pt>
                <c:pt idx="20">
                  <c:v>1.10873703864885E-3</c:v>
                </c:pt>
                <c:pt idx="21">
                  <c:v>1.1661369620828801E-3</c:v>
                </c:pt>
                <c:pt idx="22">
                  <c:v>1.1696762950364401E-3</c:v>
                </c:pt>
                <c:pt idx="23">
                  <c:v>1.2526199613786401E-3</c:v>
                </c:pt>
                <c:pt idx="24">
                  <c:v>1.32894459798995E-3</c:v>
                </c:pt>
                <c:pt idx="25">
                  <c:v>1.36972386897664E-3</c:v>
                </c:pt>
                <c:pt idx="26">
                  <c:v>1.6019358955126799E-3</c:v>
                </c:pt>
                <c:pt idx="27">
                  <c:v>2.0252724055280901E-3</c:v>
                </c:pt>
                <c:pt idx="28">
                  <c:v>3.1947911206181498E-3</c:v>
                </c:pt>
                <c:pt idx="29">
                  <c:v>3.3388264154282999E-3</c:v>
                </c:pt>
                <c:pt idx="30">
                  <c:v>3.3503677185377401E-3</c:v>
                </c:pt>
                <c:pt idx="31">
                  <c:v>3.4182295728471899E-3</c:v>
                </c:pt>
                <c:pt idx="32">
                  <c:v>3.4751675081654901E-3</c:v>
                </c:pt>
                <c:pt idx="33">
                  <c:v>3.9123510619770603E-3</c:v>
                </c:pt>
                <c:pt idx="34">
                  <c:v>4.17626387303641E-3</c:v>
                </c:pt>
                <c:pt idx="35">
                  <c:v>4.2202745408980603E-3</c:v>
                </c:pt>
                <c:pt idx="36">
                  <c:v>4.2222750334370302E-3</c:v>
                </c:pt>
                <c:pt idx="37">
                  <c:v>4.3161426187703703E-3</c:v>
                </c:pt>
                <c:pt idx="38">
                  <c:v>4.3175275751435004E-3</c:v>
                </c:pt>
                <c:pt idx="39">
                  <c:v>4.4827975237096002E-3</c:v>
                </c:pt>
                <c:pt idx="40">
                  <c:v>4.4897223055752698E-3</c:v>
                </c:pt>
                <c:pt idx="41">
                  <c:v>4.7749243689860499E-3</c:v>
                </c:pt>
                <c:pt idx="42">
                  <c:v>4.7827722871047898E-3</c:v>
                </c:pt>
                <c:pt idx="43">
                  <c:v>4.7861577360168899E-3</c:v>
                </c:pt>
                <c:pt idx="44">
                  <c:v>4.8380180019540796E-3</c:v>
                </c:pt>
                <c:pt idx="45">
                  <c:v>4.9508145003566498E-3</c:v>
                </c:pt>
                <c:pt idx="46">
                  <c:v>5.3772253312876798E-3</c:v>
                </c:pt>
                <c:pt idx="47">
                  <c:v>5.3941525758481896E-3</c:v>
                </c:pt>
                <c:pt idx="48">
                  <c:v>8.7169726990252404E-3</c:v>
                </c:pt>
                <c:pt idx="49">
                  <c:v>1.09697821473495E-2</c:v>
                </c:pt>
                <c:pt idx="50">
                  <c:v>1.1370187247256599E-2</c:v>
                </c:pt>
                <c:pt idx="51">
                  <c:v>1.15249952649473E-2</c:v>
                </c:pt>
                <c:pt idx="52">
                  <c:v>1.1541768793462E-2</c:v>
                </c:pt>
                <c:pt idx="53">
                  <c:v>1.1699655331960299E-2</c:v>
                </c:pt>
                <c:pt idx="54">
                  <c:v>1.61667570194324E-2</c:v>
                </c:pt>
                <c:pt idx="55">
                  <c:v>1.6176759482127299E-2</c:v>
                </c:pt>
                <c:pt idx="56">
                  <c:v>1.6182606991704901E-2</c:v>
                </c:pt>
                <c:pt idx="57">
                  <c:v>1.6393735560595601E-2</c:v>
                </c:pt>
                <c:pt idx="58">
                  <c:v>1.7008041158087801E-2</c:v>
                </c:pt>
                <c:pt idx="59">
                  <c:v>1.7155461565818701E-2</c:v>
                </c:pt>
                <c:pt idx="60">
                  <c:v>1.7199627629682902E-2</c:v>
                </c:pt>
                <c:pt idx="61">
                  <c:v>1.7218709418819499E-2</c:v>
                </c:pt>
                <c:pt idx="62">
                  <c:v>1.7634813714877701E-2</c:v>
                </c:pt>
                <c:pt idx="63">
                  <c:v>1.7824858826123099E-2</c:v>
                </c:pt>
                <c:pt idx="64">
                  <c:v>1.7951657764324402E-2</c:v>
                </c:pt>
                <c:pt idx="65">
                  <c:v>2.10279526291615E-2</c:v>
                </c:pt>
                <c:pt idx="66">
                  <c:v>2.1218308532412002E-2</c:v>
                </c:pt>
                <c:pt idx="67">
                  <c:v>2.1459289933363102E-2</c:v>
                </c:pt>
                <c:pt idx="68">
                  <c:v>2.1495606399151799E-2</c:v>
                </c:pt>
                <c:pt idx="69">
                  <c:v>2.20783666081233E-2</c:v>
                </c:pt>
                <c:pt idx="70">
                  <c:v>2.2128223525595E-2</c:v>
                </c:pt>
                <c:pt idx="71">
                  <c:v>2.22736447847523E-2</c:v>
                </c:pt>
                <c:pt idx="72">
                  <c:v>7.2071444577186894E-2</c:v>
                </c:pt>
                <c:pt idx="73">
                  <c:v>7.33428358716883E-2</c:v>
                </c:pt>
                <c:pt idx="74">
                  <c:v>7.4765645871067807E-2</c:v>
                </c:pt>
                <c:pt idx="75">
                  <c:v>7.5194673234690701E-2</c:v>
                </c:pt>
                <c:pt idx="76">
                  <c:v>7.5199751324060995E-2</c:v>
                </c:pt>
                <c:pt idx="77">
                  <c:v>8.6254009762327194E-2</c:v>
                </c:pt>
                <c:pt idx="78">
                  <c:v>8.6483760652173905E-2</c:v>
                </c:pt>
                <c:pt idx="79">
                  <c:v>8.8914511123111301E-2</c:v>
                </c:pt>
                <c:pt idx="80">
                  <c:v>8.8921128052896203E-2</c:v>
                </c:pt>
                <c:pt idx="81">
                  <c:v>8.8925436722059201E-2</c:v>
                </c:pt>
                <c:pt idx="82">
                  <c:v>8.9148106594059404E-2</c:v>
                </c:pt>
                <c:pt idx="83">
                  <c:v>8.9149337666390993E-2</c:v>
                </c:pt>
                <c:pt idx="84">
                  <c:v>9.00281692591689E-2</c:v>
                </c:pt>
                <c:pt idx="85">
                  <c:v>9.0049097320811705E-2</c:v>
                </c:pt>
                <c:pt idx="86">
                  <c:v>9.0057099374965505E-2</c:v>
                </c:pt>
                <c:pt idx="87">
                  <c:v>0.103820796315148</c:v>
                </c:pt>
                <c:pt idx="88">
                  <c:v>0.104063781064564</c:v>
                </c:pt>
                <c:pt idx="89">
                  <c:v>0.104063934948606</c:v>
                </c:pt>
                <c:pt idx="90">
                  <c:v>0.104899986441867</c:v>
                </c:pt>
                <c:pt idx="91">
                  <c:v>0.104913836005598</c:v>
                </c:pt>
                <c:pt idx="92">
                  <c:v>0.110844528643393</c:v>
                </c:pt>
                <c:pt idx="93">
                  <c:v>0.110844990295518</c:v>
                </c:pt>
                <c:pt idx="94">
                  <c:v>0.110912545557714</c:v>
                </c:pt>
                <c:pt idx="95">
                  <c:v>0.110916854226877</c:v>
                </c:pt>
                <c:pt idx="96">
                  <c:v>0.111761061910326</c:v>
                </c:pt>
                <c:pt idx="97">
                  <c:v>0.11187724352165</c:v>
                </c:pt>
                <c:pt idx="98">
                  <c:v>0.112969975612013</c:v>
                </c:pt>
                <c:pt idx="99">
                  <c:v>0.11314940339637999</c:v>
                </c:pt>
                <c:pt idx="100">
                  <c:v>0.113411312858974</c:v>
                </c:pt>
                <c:pt idx="101">
                  <c:v>0.113437780998103</c:v>
                </c:pt>
                <c:pt idx="102">
                  <c:v>0.25633465729313598</c:v>
                </c:pt>
                <c:pt idx="103">
                  <c:v>0.26002464457123903</c:v>
                </c:pt>
                <c:pt idx="104">
                  <c:v>0.26002710671590201</c:v>
                </c:pt>
                <c:pt idx="105">
                  <c:v>0.26010040743030099</c:v>
                </c:pt>
                <c:pt idx="106">
                  <c:v>0.26012933754609802</c:v>
                </c:pt>
                <c:pt idx="107">
                  <c:v>0.26803359301560697</c:v>
                </c:pt>
                <c:pt idx="108">
                  <c:v>0.271073726810658</c:v>
                </c:pt>
                <c:pt idx="109">
                  <c:v>0.27321594470386001</c:v>
                </c:pt>
                <c:pt idx="110">
                  <c:v>0.27353094500073499</c:v>
                </c:pt>
                <c:pt idx="111">
                  <c:v>0.27418172246001898</c:v>
                </c:pt>
                <c:pt idx="112">
                  <c:v>0.27740036006320601</c:v>
                </c:pt>
                <c:pt idx="113">
                  <c:v>0.28647090033099498</c:v>
                </c:pt>
                <c:pt idx="114">
                  <c:v>0.286494906073467</c:v>
                </c:pt>
                <c:pt idx="115">
                  <c:v>0.28700687710343198</c:v>
                </c:pt>
                <c:pt idx="116">
                  <c:v>0.28824518164906299</c:v>
                </c:pt>
                <c:pt idx="117">
                  <c:v>0.304255430198548</c:v>
                </c:pt>
                <c:pt idx="118">
                  <c:v>0.30432406063308598</c:v>
                </c:pt>
                <c:pt idx="119">
                  <c:v>0.30678712927266499</c:v>
                </c:pt>
                <c:pt idx="120">
                  <c:v>0.312707355779693</c:v>
                </c:pt>
                <c:pt idx="121">
                  <c:v>0.31436079024644697</c:v>
                </c:pt>
                <c:pt idx="122">
                  <c:v>0.31479382010710899</c:v>
                </c:pt>
                <c:pt idx="123">
                  <c:v>0.31856998076847198</c:v>
                </c:pt>
                <c:pt idx="124">
                  <c:v>0.31869702750029899</c:v>
                </c:pt>
                <c:pt idx="125">
                  <c:v>0.31952138229444799</c:v>
                </c:pt>
                <c:pt idx="126">
                  <c:v>0.31953584756234099</c:v>
                </c:pt>
                <c:pt idx="127">
                  <c:v>0.31958570447981299</c:v>
                </c:pt>
                <c:pt idx="128">
                  <c:v>0.31967495638388099</c:v>
                </c:pt>
                <c:pt idx="129">
                  <c:v>0.32031927020943601</c:v>
                </c:pt>
                <c:pt idx="130">
                  <c:v>0.32535297092161303</c:v>
                </c:pt>
                <c:pt idx="131">
                  <c:v>0.325440068281104</c:v>
                </c:pt>
                <c:pt idx="132">
                  <c:v>0.32552670365248099</c:v>
                </c:pt>
                <c:pt idx="133">
                  <c:v>0.32777048753297999</c:v>
                </c:pt>
                <c:pt idx="134">
                  <c:v>0.33308333406436003</c:v>
                </c:pt>
                <c:pt idx="135">
                  <c:v>0.33491008967257002</c:v>
                </c:pt>
                <c:pt idx="136">
                  <c:v>0.33654879931810799</c:v>
                </c:pt>
                <c:pt idx="137">
                  <c:v>0.336638206618178</c:v>
                </c:pt>
                <c:pt idx="138">
                  <c:v>0.339040183629289</c:v>
                </c:pt>
                <c:pt idx="139">
                  <c:v>0.33911020002817499</c:v>
                </c:pt>
                <c:pt idx="140">
                  <c:v>0.34119979327510203</c:v>
                </c:pt>
                <c:pt idx="141">
                  <c:v>0.35684010694085799</c:v>
                </c:pt>
                <c:pt idx="142">
                  <c:v>0.357346387117215</c:v>
                </c:pt>
                <c:pt idx="143">
                  <c:v>0.359044495834761</c:v>
                </c:pt>
                <c:pt idx="144">
                  <c:v>0.36001904296533499</c:v>
                </c:pt>
                <c:pt idx="145">
                  <c:v>0.36266138399327902</c:v>
                </c:pt>
                <c:pt idx="146">
                  <c:v>0.378001930370303</c:v>
                </c:pt>
                <c:pt idx="147">
                  <c:v>0.38439796683750899</c:v>
                </c:pt>
                <c:pt idx="148">
                  <c:v>0.397859128760157</c:v>
                </c:pt>
                <c:pt idx="149">
                  <c:v>0.399424898882005</c:v>
                </c:pt>
                <c:pt idx="150">
                  <c:v>0.39944859719238501</c:v>
                </c:pt>
                <c:pt idx="151">
                  <c:v>0.40004720779361802</c:v>
                </c:pt>
                <c:pt idx="152">
                  <c:v>0.40033466519901201</c:v>
                </c:pt>
                <c:pt idx="153">
                  <c:v>0.41269047855584501</c:v>
                </c:pt>
                <c:pt idx="154">
                  <c:v>0.41278127182026297</c:v>
                </c:pt>
                <c:pt idx="155">
                  <c:v>0.41426532884411299</c:v>
                </c:pt>
                <c:pt idx="156">
                  <c:v>0.42692567636705497</c:v>
                </c:pt>
                <c:pt idx="157">
                  <c:v>0.42694645071265203</c:v>
                </c:pt>
                <c:pt idx="158">
                  <c:v>0.44589096218062901</c:v>
                </c:pt>
                <c:pt idx="159">
                  <c:v>0.44856392882075402</c:v>
                </c:pt>
                <c:pt idx="160">
                  <c:v>0.464032504704323</c:v>
                </c:pt>
                <c:pt idx="161">
                  <c:v>0.467877144604114</c:v>
                </c:pt>
                <c:pt idx="162">
                  <c:v>0.46925763649209301</c:v>
                </c:pt>
                <c:pt idx="163">
                  <c:v>0.47088619079886901</c:v>
                </c:pt>
                <c:pt idx="164">
                  <c:v>0.47624797447138001</c:v>
                </c:pt>
                <c:pt idx="165">
                  <c:v>0.47625028273200198</c:v>
                </c:pt>
                <c:pt idx="166">
                  <c:v>0.47823353891436299</c:v>
                </c:pt>
                <c:pt idx="167">
                  <c:v>0.48021064225500099</c:v>
                </c:pt>
                <c:pt idx="168">
                  <c:v>0.50302518196967405</c:v>
                </c:pt>
                <c:pt idx="169">
                  <c:v>0.50304749515568603</c:v>
                </c:pt>
                <c:pt idx="170">
                  <c:v>0.55422701740444402</c:v>
                </c:pt>
                <c:pt idx="171">
                  <c:v>0.57300872006054404</c:v>
                </c:pt>
                <c:pt idx="172">
                  <c:v>0.60783837369626403</c:v>
                </c:pt>
                <c:pt idx="173">
                  <c:v>0.608757213459865</c:v>
                </c:pt>
                <c:pt idx="174">
                  <c:v>0.61094528997339104</c:v>
                </c:pt>
                <c:pt idx="175">
                  <c:v>0.61094959864255405</c:v>
                </c:pt>
                <c:pt idx="176">
                  <c:v>0.61358039836738798</c:v>
                </c:pt>
                <c:pt idx="177">
                  <c:v>0.62051980005697005</c:v>
                </c:pt>
                <c:pt idx="178">
                  <c:v>0.68590528466899503</c:v>
                </c:pt>
                <c:pt idx="179">
                  <c:v>0.68764032723644697</c:v>
                </c:pt>
                <c:pt idx="180">
                  <c:v>0.68765940902558398</c:v>
                </c:pt>
                <c:pt idx="181">
                  <c:v>0.68775589314360897</c:v>
                </c:pt>
                <c:pt idx="182">
                  <c:v>0.68775820140423105</c:v>
                </c:pt>
                <c:pt idx="183">
                  <c:v>0.68839528301582897</c:v>
                </c:pt>
                <c:pt idx="184">
                  <c:v>0.69325094190798497</c:v>
                </c:pt>
                <c:pt idx="185">
                  <c:v>0.69848176874925405</c:v>
                </c:pt>
                <c:pt idx="186">
                  <c:v>0.69849577202903101</c:v>
                </c:pt>
                <c:pt idx="187">
                  <c:v>0.70055227852708801</c:v>
                </c:pt>
                <c:pt idx="188">
                  <c:v>0.700553817367502</c:v>
                </c:pt>
                <c:pt idx="189">
                  <c:v>0.71301457762466303</c:v>
                </c:pt>
                <c:pt idx="190">
                  <c:v>0.71304443129670203</c:v>
                </c:pt>
                <c:pt idx="191">
                  <c:v>0.72687614548719603</c:v>
                </c:pt>
                <c:pt idx="192">
                  <c:v>0.74930551311010596</c:v>
                </c:pt>
                <c:pt idx="193">
                  <c:v>0.74965129021527299</c:v>
                </c:pt>
                <c:pt idx="194">
                  <c:v>0.75068000335247098</c:v>
                </c:pt>
                <c:pt idx="195">
                  <c:v>0.75095391610629103</c:v>
                </c:pt>
                <c:pt idx="196">
                  <c:v>0.99072094769601204</c:v>
                </c:pt>
                <c:pt idx="197">
                  <c:v>0.99150329517076397</c:v>
                </c:pt>
                <c:pt idx="198">
                  <c:v>0.99381894340261201</c:v>
                </c:pt>
                <c:pt idx="199">
                  <c:v>0.99854256609129199</c:v>
                </c:pt>
                <c:pt idx="200">
                  <c:v>1</c:v>
                </c:pt>
              </c:numCache>
            </c:numRef>
          </c:yVal>
          <c:smooth val="1"/>
        </c:ser>
        <c:ser>
          <c:idx val="0"/>
          <c:order val="6"/>
          <c:tx>
            <c:v>2010</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[11]Sheet1!$E$3:$E$203</c:f>
              <c:numCache>
                <c:formatCode>General</c:formatCode>
                <c:ptCount val="201"/>
                <c:pt idx="0">
                  <c:v>1.3453322955395801E-3</c:v>
                </c:pt>
                <c:pt idx="1">
                  <c:v>3.0532026575266001E-3</c:v>
                </c:pt>
                <c:pt idx="2">
                  <c:v>5.0911392315318897E-3</c:v>
                </c:pt>
                <c:pt idx="3">
                  <c:v>1.41532009362479E-2</c:v>
                </c:pt>
                <c:pt idx="4">
                  <c:v>1.57322538512026E-2</c:v>
                </c:pt>
                <c:pt idx="5">
                  <c:v>1.6366093964151101E-2</c:v>
                </c:pt>
                <c:pt idx="6">
                  <c:v>1.7770209805039201E-2</c:v>
                </c:pt>
                <c:pt idx="7">
                  <c:v>3.04611259725566E-2</c:v>
                </c:pt>
                <c:pt idx="8">
                  <c:v>3.26488166227396E-2</c:v>
                </c:pt>
                <c:pt idx="9">
                  <c:v>3.4964742305025602E-2</c:v>
                </c:pt>
                <c:pt idx="10">
                  <c:v>3.8036304511277597E-2</c:v>
                </c:pt>
                <c:pt idx="11">
                  <c:v>4.0300726179122198E-2</c:v>
                </c:pt>
                <c:pt idx="12">
                  <c:v>4.5253105527327697E-2</c:v>
                </c:pt>
                <c:pt idx="13">
                  <c:v>4.6837885109566497E-2</c:v>
                </c:pt>
                <c:pt idx="14">
                  <c:v>4.7676022886670298E-2</c:v>
                </c:pt>
                <c:pt idx="15">
                  <c:v>5.1168365380859802E-2</c:v>
                </c:pt>
                <c:pt idx="16">
                  <c:v>5.5080179368667402E-2</c:v>
                </c:pt>
                <c:pt idx="17">
                  <c:v>5.5311371138671198E-2</c:v>
                </c:pt>
                <c:pt idx="18">
                  <c:v>6.1864570740887297E-2</c:v>
                </c:pt>
                <c:pt idx="19">
                  <c:v>6.9431627090323494E-2</c:v>
                </c:pt>
                <c:pt idx="20">
                  <c:v>7.1357513851310395E-2</c:v>
                </c:pt>
                <c:pt idx="21">
                  <c:v>7.1934244515763704E-2</c:v>
                </c:pt>
                <c:pt idx="22">
                  <c:v>7.2033778309180396E-2</c:v>
                </c:pt>
                <c:pt idx="23">
                  <c:v>7.3475812611362795E-2</c:v>
                </c:pt>
                <c:pt idx="24">
                  <c:v>7.4394680937020896E-2</c:v>
                </c:pt>
                <c:pt idx="25">
                  <c:v>7.4639572062038098E-2</c:v>
                </c:pt>
                <c:pt idx="26">
                  <c:v>7.8777502926890799E-2</c:v>
                </c:pt>
                <c:pt idx="27">
                  <c:v>8.0870660362977007E-2</c:v>
                </c:pt>
                <c:pt idx="28">
                  <c:v>8.1802599000553797E-2</c:v>
                </c:pt>
                <c:pt idx="29">
                  <c:v>8.7763601084406104E-2</c:v>
                </c:pt>
                <c:pt idx="30">
                  <c:v>9.0528736975678106E-2</c:v>
                </c:pt>
                <c:pt idx="31">
                  <c:v>9.3533972219400699E-2</c:v>
                </c:pt>
                <c:pt idx="32">
                  <c:v>9.7069392727106199E-2</c:v>
                </c:pt>
                <c:pt idx="33">
                  <c:v>0.11909034164627</c:v>
                </c:pt>
                <c:pt idx="34">
                  <c:v>0.120201742329946</c:v>
                </c:pt>
                <c:pt idx="35">
                  <c:v>0.12027845251064601</c:v>
                </c:pt>
                <c:pt idx="36">
                  <c:v>0.12547341328683501</c:v>
                </c:pt>
                <c:pt idx="37">
                  <c:v>0.12647285085673801</c:v>
                </c:pt>
                <c:pt idx="38">
                  <c:v>0.126547841769549</c:v>
                </c:pt>
                <c:pt idx="39">
                  <c:v>0.127146972167552</c:v>
                </c:pt>
                <c:pt idx="40">
                  <c:v>0.150418474641726</c:v>
                </c:pt>
                <c:pt idx="41">
                  <c:v>0.15045290648194801</c:v>
                </c:pt>
                <c:pt idx="42">
                  <c:v>0.15233997223521201</c:v>
                </c:pt>
                <c:pt idx="43">
                  <c:v>0.15372567359356701</c:v>
                </c:pt>
                <c:pt idx="44">
                  <c:v>0.15375164373317499</c:v>
                </c:pt>
                <c:pt idx="45">
                  <c:v>0.156776468052061</c:v>
                </c:pt>
                <c:pt idx="46">
                  <c:v>0.15730240753015201</c:v>
                </c:pt>
                <c:pt idx="47">
                  <c:v>0.15731664995757999</c:v>
                </c:pt>
                <c:pt idx="48">
                  <c:v>0.15743817985948999</c:v>
                </c:pt>
                <c:pt idx="49">
                  <c:v>0.157542647204238</c:v>
                </c:pt>
                <c:pt idx="50">
                  <c:v>0.159448133122844</c:v>
                </c:pt>
                <c:pt idx="51">
                  <c:v>0.15951918293568201</c:v>
                </c:pt>
                <c:pt idx="52">
                  <c:v>0.16160893724425501</c:v>
                </c:pt>
                <c:pt idx="53">
                  <c:v>0.16245730888368701</c:v>
                </c:pt>
                <c:pt idx="54">
                  <c:v>0.163398574320061</c:v>
                </c:pt>
                <c:pt idx="55">
                  <c:v>0.16357243151495801</c:v>
                </c:pt>
                <c:pt idx="56">
                  <c:v>0.16359953836181099</c:v>
                </c:pt>
                <c:pt idx="57">
                  <c:v>0.177215592448972</c:v>
                </c:pt>
                <c:pt idx="58">
                  <c:v>0.20244570023069999</c:v>
                </c:pt>
                <c:pt idx="59">
                  <c:v>0.205762566804085</c:v>
                </c:pt>
                <c:pt idx="60">
                  <c:v>0.206668638758297</c:v>
                </c:pt>
                <c:pt idx="61">
                  <c:v>0.207779147386882</c:v>
                </c:pt>
                <c:pt idx="62">
                  <c:v>0.208556413113964</c:v>
                </c:pt>
                <c:pt idx="63">
                  <c:v>0.209077049221086</c:v>
                </c:pt>
                <c:pt idx="64">
                  <c:v>0.209536066061834</c:v>
                </c:pt>
                <c:pt idx="65">
                  <c:v>0.20958103237033801</c:v>
                </c:pt>
                <c:pt idx="66">
                  <c:v>0.21022051929983701</c:v>
                </c:pt>
                <c:pt idx="67">
                  <c:v>0.21065233924308699</c:v>
                </c:pt>
                <c:pt idx="68">
                  <c:v>0.21077773389134899</c:v>
                </c:pt>
                <c:pt idx="69">
                  <c:v>0.210792902325</c:v>
                </c:pt>
                <c:pt idx="70">
                  <c:v>0.212272851299938</c:v>
                </c:pt>
                <c:pt idx="71">
                  <c:v>0.21512141313915401</c:v>
                </c:pt>
                <c:pt idx="72">
                  <c:v>0.21973211688213201</c:v>
                </c:pt>
                <c:pt idx="73">
                  <c:v>0.22649972852615799</c:v>
                </c:pt>
                <c:pt idx="74">
                  <c:v>0.22672649032901701</c:v>
                </c:pt>
                <c:pt idx="75">
                  <c:v>0.22740692421915701</c:v>
                </c:pt>
                <c:pt idx="76">
                  <c:v>0.40308212913939501</c:v>
                </c:pt>
                <c:pt idx="77">
                  <c:v>0.41605749401895298</c:v>
                </c:pt>
                <c:pt idx="78">
                  <c:v>0.45112719078734298</c:v>
                </c:pt>
                <c:pt idx="79">
                  <c:v>0.45113756074563</c:v>
                </c:pt>
                <c:pt idx="80">
                  <c:v>0.451153489509804</c:v>
                </c:pt>
                <c:pt idx="81">
                  <c:v>0.45123139147727098</c:v>
                </c:pt>
                <c:pt idx="82">
                  <c:v>0.45549536672472801</c:v>
                </c:pt>
                <c:pt idx="83">
                  <c:v>0.45598670839547101</c:v>
                </c:pt>
                <c:pt idx="84">
                  <c:v>0.45744628610776999</c:v>
                </c:pt>
                <c:pt idx="85">
                  <c:v>0.485890946610814</c:v>
                </c:pt>
                <c:pt idx="86">
                  <c:v>0.48600549540207499</c:v>
                </c:pt>
                <c:pt idx="87">
                  <c:v>0.488191346862556</c:v>
                </c:pt>
                <c:pt idx="88">
                  <c:v>0.48821719591464702</c:v>
                </c:pt>
                <c:pt idx="89">
                  <c:v>0.48976639194097699</c:v>
                </c:pt>
                <c:pt idx="90">
                  <c:v>0.48978164474246499</c:v>
                </c:pt>
                <c:pt idx="91">
                  <c:v>0.48978226314850898</c:v>
                </c:pt>
                <c:pt idx="92">
                  <c:v>0.490181733199126</c:v>
                </c:pt>
                <c:pt idx="93">
                  <c:v>0.49071768432719398</c:v>
                </c:pt>
                <c:pt idx="94">
                  <c:v>0.50209433086301303</c:v>
                </c:pt>
                <c:pt idx="95">
                  <c:v>0.50238128948177296</c:v>
                </c:pt>
                <c:pt idx="96">
                  <c:v>0.50312136137839403</c:v>
                </c:pt>
                <c:pt idx="97">
                  <c:v>0.50625894833837803</c:v>
                </c:pt>
                <c:pt idx="98">
                  <c:v>0.50982899302748796</c:v>
                </c:pt>
                <c:pt idx="99">
                  <c:v>0.50986267735993196</c:v>
                </c:pt>
                <c:pt idx="100">
                  <c:v>0.51080318989714601</c:v>
                </c:pt>
                <c:pt idx="101">
                  <c:v>0.51084225045706899</c:v>
                </c:pt>
                <c:pt idx="102">
                  <c:v>0.51088970831245195</c:v>
                </c:pt>
                <c:pt idx="103">
                  <c:v>0.51629024363596498</c:v>
                </c:pt>
                <c:pt idx="104">
                  <c:v>0.51646956667184596</c:v>
                </c:pt>
                <c:pt idx="105">
                  <c:v>0.51811346712506801</c:v>
                </c:pt>
                <c:pt idx="106">
                  <c:v>0.51811642276790604</c:v>
                </c:pt>
                <c:pt idx="107">
                  <c:v>0.52130192439358203</c:v>
                </c:pt>
                <c:pt idx="108">
                  <c:v>0.52160654022432495</c:v>
                </c:pt>
                <c:pt idx="109">
                  <c:v>0.52611816202995099</c:v>
                </c:pt>
                <c:pt idx="110">
                  <c:v>0.53016450614362598</c:v>
                </c:pt>
                <c:pt idx="111">
                  <c:v>0.54734208974260501</c:v>
                </c:pt>
                <c:pt idx="112">
                  <c:v>0.54740890936084496</c:v>
                </c:pt>
                <c:pt idx="113">
                  <c:v>0.55792028883290201</c:v>
                </c:pt>
                <c:pt idx="114">
                  <c:v>0.55801064226910402</c:v>
                </c:pt>
                <c:pt idx="115">
                  <c:v>0.56050973125383596</c:v>
                </c:pt>
                <c:pt idx="116">
                  <c:v>0.56090501249235003</c:v>
                </c:pt>
                <c:pt idx="117">
                  <c:v>0.56090897923781402</c:v>
                </c:pt>
                <c:pt idx="118">
                  <c:v>0.56135609336504899</c:v>
                </c:pt>
                <c:pt idx="119">
                  <c:v>0.57103177517018699</c:v>
                </c:pt>
                <c:pt idx="120">
                  <c:v>0.576914825161294</c:v>
                </c:pt>
                <c:pt idx="121">
                  <c:v>0.57699131866673803</c:v>
                </c:pt>
                <c:pt idx="122">
                  <c:v>0.57762387227945899</c:v>
                </c:pt>
                <c:pt idx="123">
                  <c:v>0.57763150064732904</c:v>
                </c:pt>
                <c:pt idx="124">
                  <c:v>0.57903721000577202</c:v>
                </c:pt>
                <c:pt idx="125">
                  <c:v>0.57966931700809499</c:v>
                </c:pt>
                <c:pt idx="126">
                  <c:v>0.581212387550613</c:v>
                </c:pt>
                <c:pt idx="127">
                  <c:v>0.58235339828506205</c:v>
                </c:pt>
                <c:pt idx="128">
                  <c:v>0.58235361219177195</c:v>
                </c:pt>
                <c:pt idx="129">
                  <c:v>0.58367883099099904</c:v>
                </c:pt>
                <c:pt idx="130">
                  <c:v>0.58513809338032996</c:v>
                </c:pt>
                <c:pt idx="131">
                  <c:v>0.58616529933418304</c:v>
                </c:pt>
                <c:pt idx="132">
                  <c:v>0.58647161957008698</c:v>
                </c:pt>
                <c:pt idx="133">
                  <c:v>0.58659468572433504</c:v>
                </c:pt>
                <c:pt idx="134">
                  <c:v>0.58663554307147103</c:v>
                </c:pt>
                <c:pt idx="135">
                  <c:v>0.58800266587443595</c:v>
                </c:pt>
                <c:pt idx="136">
                  <c:v>0.58806106910880995</c:v>
                </c:pt>
                <c:pt idx="137">
                  <c:v>0.597274629365944</c:v>
                </c:pt>
                <c:pt idx="138">
                  <c:v>0.60400395345760305</c:v>
                </c:pt>
                <c:pt idx="139">
                  <c:v>0.60401666444122104</c:v>
                </c:pt>
                <c:pt idx="140">
                  <c:v>0.60509336342416697</c:v>
                </c:pt>
                <c:pt idx="141">
                  <c:v>0.80323705177285898</c:v>
                </c:pt>
                <c:pt idx="142">
                  <c:v>0.80329894162830495</c:v>
                </c:pt>
                <c:pt idx="143">
                  <c:v>0.80334528448768205</c:v>
                </c:pt>
                <c:pt idx="144">
                  <c:v>0.80472825693265304</c:v>
                </c:pt>
                <c:pt idx="145">
                  <c:v>0.81143837342582703</c:v>
                </c:pt>
                <c:pt idx="146">
                  <c:v>0.81223009592418505</c:v>
                </c:pt>
                <c:pt idx="147">
                  <c:v>0.82104704166869902</c:v>
                </c:pt>
                <c:pt idx="148">
                  <c:v>0.82114848226265702</c:v>
                </c:pt>
                <c:pt idx="149">
                  <c:v>0.82120101151388603</c:v>
                </c:pt>
                <c:pt idx="150">
                  <c:v>0.82543299590558294</c:v>
                </c:pt>
                <c:pt idx="151">
                  <c:v>0.825593817176834</c:v>
                </c:pt>
                <c:pt idx="152">
                  <c:v>0.82623031145238901</c:v>
                </c:pt>
                <c:pt idx="153">
                  <c:v>0.82623977565856099</c:v>
                </c:pt>
                <c:pt idx="154">
                  <c:v>0.82653910400105302</c:v>
                </c:pt>
                <c:pt idx="155">
                  <c:v>0.83065926122922196</c:v>
                </c:pt>
                <c:pt idx="156">
                  <c:v>0.84150938966055799</c:v>
                </c:pt>
                <c:pt idx="157">
                  <c:v>0.84152267985342</c:v>
                </c:pt>
                <c:pt idx="158">
                  <c:v>0.84314155132741198</c:v>
                </c:pt>
                <c:pt idx="159">
                  <c:v>0.85218542644475404</c:v>
                </c:pt>
                <c:pt idx="160">
                  <c:v>0.85340969614003004</c:v>
                </c:pt>
                <c:pt idx="161">
                  <c:v>0.853970098058076</c:v>
                </c:pt>
                <c:pt idx="162">
                  <c:v>0.85953615375192705</c:v>
                </c:pt>
                <c:pt idx="163">
                  <c:v>0.86034500073547804</c:v>
                </c:pt>
                <c:pt idx="164">
                  <c:v>0.86034646150847405</c:v>
                </c:pt>
                <c:pt idx="165">
                  <c:v>0.86784373895400602</c:v>
                </c:pt>
                <c:pt idx="166">
                  <c:v>0.86849472074628298</c:v>
                </c:pt>
                <c:pt idx="167">
                  <c:v>0.88059143715287003</c:v>
                </c:pt>
                <c:pt idx="168">
                  <c:v>0.89914840268236695</c:v>
                </c:pt>
                <c:pt idx="169">
                  <c:v>0.90022964689145402</c:v>
                </c:pt>
                <c:pt idx="170">
                  <c:v>0.90110984269095495</c:v>
                </c:pt>
                <c:pt idx="171">
                  <c:v>0.90270413077612299</c:v>
                </c:pt>
                <c:pt idx="172">
                  <c:v>0.90343881507964996</c:v>
                </c:pt>
                <c:pt idx="173">
                  <c:v>0.90497662669366896</c:v>
                </c:pt>
                <c:pt idx="174">
                  <c:v>0.90498471507753397</c:v>
                </c:pt>
                <c:pt idx="175">
                  <c:v>0.90740577226450103</c:v>
                </c:pt>
                <c:pt idx="176">
                  <c:v>0.90741401175276404</c:v>
                </c:pt>
                <c:pt idx="177">
                  <c:v>0.90819615449452695</c:v>
                </c:pt>
                <c:pt idx="178">
                  <c:v>0.90819703562114196</c:v>
                </c:pt>
                <c:pt idx="179">
                  <c:v>0.90890975456162404</c:v>
                </c:pt>
                <c:pt idx="180">
                  <c:v>0.91597012303678405</c:v>
                </c:pt>
                <c:pt idx="181">
                  <c:v>0.93689712244604995</c:v>
                </c:pt>
                <c:pt idx="182">
                  <c:v>0.93708633560725096</c:v>
                </c:pt>
                <c:pt idx="183">
                  <c:v>0.93709356020435097</c:v>
                </c:pt>
                <c:pt idx="184">
                  <c:v>0.94206619759618204</c:v>
                </c:pt>
                <c:pt idx="185">
                  <c:v>0.94206691931275499</c:v>
                </c:pt>
                <c:pt idx="186">
                  <c:v>0.94438683476316199</c:v>
                </c:pt>
                <c:pt idx="187">
                  <c:v>0.94439109730604998</c:v>
                </c:pt>
                <c:pt idx="188">
                  <c:v>0.94442699793348395</c:v>
                </c:pt>
                <c:pt idx="189">
                  <c:v>0.94769162347598801</c:v>
                </c:pt>
                <c:pt idx="190">
                  <c:v>0.95166352528636</c:v>
                </c:pt>
                <c:pt idx="191">
                  <c:v>0.99716199463173205</c:v>
                </c:pt>
                <c:pt idx="192">
                  <c:v>0.99734435636687102</c:v>
                </c:pt>
                <c:pt idx="193">
                  <c:v>0.99734479598304304</c:v>
                </c:pt>
                <c:pt idx="194">
                  <c:v>0.998574837808065</c:v>
                </c:pt>
                <c:pt idx="195">
                  <c:v>0.99898323758950702</c:v>
                </c:pt>
                <c:pt idx="196">
                  <c:v>0.99905724304518395</c:v>
                </c:pt>
                <c:pt idx="197">
                  <c:v>0.99911561116271996</c:v>
                </c:pt>
                <c:pt idx="198">
                  <c:v>0.99955152331034203</c:v>
                </c:pt>
                <c:pt idx="199">
                  <c:v>0.99974504403975395</c:v>
                </c:pt>
                <c:pt idx="200">
                  <c:v>1</c:v>
                </c:pt>
              </c:numCache>
            </c:numRef>
          </c:xVal>
          <c:yVal>
            <c:numRef>
              <c:f>[11]Sheet1!$F$3:$F$203</c:f>
              <c:numCache>
                <c:formatCode>General</c:formatCode>
                <c:ptCount val="201"/>
                <c:pt idx="0">
                  <c:v>9.8184605036052208E-6</c:v>
                </c:pt>
                <c:pt idx="1">
                  <c:v>2.4779665882726099E-5</c:v>
                </c:pt>
                <c:pt idx="2">
                  <c:v>4.4650101513649498E-5</c:v>
                </c:pt>
                <c:pt idx="3">
                  <c:v>1.41549100083085E-4</c:v>
                </c:pt>
                <c:pt idx="4">
                  <c:v>1.6048452019201001E-4</c:v>
                </c:pt>
                <c:pt idx="5">
                  <c:v>1.6890029790809301E-4</c:v>
                </c:pt>
                <c:pt idx="6">
                  <c:v>1.88303066273493E-4</c:v>
                </c:pt>
                <c:pt idx="7">
                  <c:v>3.9530484794170998E-4</c:v>
                </c:pt>
                <c:pt idx="8">
                  <c:v>4.3481092854364903E-4</c:v>
                </c:pt>
                <c:pt idx="9">
                  <c:v>4.7981034496572098E-4</c:v>
                </c:pt>
                <c:pt idx="10">
                  <c:v>5.4397901512948099E-4</c:v>
                </c:pt>
                <c:pt idx="11">
                  <c:v>5.9762995695469097E-4</c:v>
                </c:pt>
                <c:pt idx="12">
                  <c:v>7.1825365848251002E-4</c:v>
                </c:pt>
                <c:pt idx="13">
                  <c:v>7.5764489582688503E-4</c:v>
                </c:pt>
                <c:pt idx="14">
                  <c:v>7.7961919613456698E-4</c:v>
                </c:pt>
                <c:pt idx="15">
                  <c:v>8.7149061209509905E-4</c:v>
                </c:pt>
                <c:pt idx="16">
                  <c:v>9.9117961710996796E-4</c:v>
                </c:pt>
                <c:pt idx="17">
                  <c:v>9.9877713661590908E-4</c:v>
                </c:pt>
                <c:pt idx="18">
                  <c:v>1.2170016566205001E-3</c:v>
                </c:pt>
                <c:pt idx="19">
                  <c:v>1.50372060949041E-3</c:v>
                </c:pt>
                <c:pt idx="20">
                  <c:v>1.5810994443644999E-3</c:v>
                </c:pt>
                <c:pt idx="21">
                  <c:v>1.60658029213646E-3</c:v>
                </c:pt>
                <c:pt idx="22">
                  <c:v>1.61102185512274E-3</c:v>
                </c:pt>
                <c:pt idx="23">
                  <c:v>1.6785815914751199E-3</c:v>
                </c:pt>
                <c:pt idx="24">
                  <c:v>1.72767389399314E-3</c:v>
                </c:pt>
                <c:pt idx="25">
                  <c:v>1.7427521756931701E-3</c:v>
                </c:pt>
                <c:pt idx="26">
                  <c:v>2.0052742922124999E-3</c:v>
                </c:pt>
                <c:pt idx="27">
                  <c:v>2.1385243718913499E-3</c:v>
                </c:pt>
                <c:pt idx="28">
                  <c:v>2.19825243609598E-3</c:v>
                </c:pt>
                <c:pt idx="29">
                  <c:v>2.5943755422478299E-3</c:v>
                </c:pt>
                <c:pt idx="30">
                  <c:v>2.7795379644360001E-3</c:v>
                </c:pt>
                <c:pt idx="31">
                  <c:v>3.0101527958955299E-3</c:v>
                </c:pt>
                <c:pt idx="32">
                  <c:v>3.2969897821135E-3</c:v>
                </c:pt>
                <c:pt idx="33">
                  <c:v>5.0868474719688401E-3</c:v>
                </c:pt>
                <c:pt idx="34">
                  <c:v>5.1780170680220403E-3</c:v>
                </c:pt>
                <c:pt idx="35">
                  <c:v>5.1844457383732204E-3</c:v>
                </c:pt>
                <c:pt idx="36">
                  <c:v>5.6362072127242296E-3</c:v>
                </c:pt>
                <c:pt idx="37">
                  <c:v>5.7361431774381301E-3</c:v>
                </c:pt>
                <c:pt idx="38">
                  <c:v>5.7437406969440699E-3</c:v>
                </c:pt>
                <c:pt idx="39">
                  <c:v>5.80837831040955E-3</c:v>
                </c:pt>
                <c:pt idx="40">
                  <c:v>8.3236242961235492E-3</c:v>
                </c:pt>
                <c:pt idx="41">
                  <c:v>8.3273646772205907E-3</c:v>
                </c:pt>
                <c:pt idx="42">
                  <c:v>8.5523681395119292E-3</c:v>
                </c:pt>
                <c:pt idx="43">
                  <c:v>8.7177615709467006E-3</c:v>
                </c:pt>
                <c:pt idx="44">
                  <c:v>8.7209174636645494E-3</c:v>
                </c:pt>
                <c:pt idx="45">
                  <c:v>9.1260398150827208E-3</c:v>
                </c:pt>
                <c:pt idx="46">
                  <c:v>9.1966397076700505E-3</c:v>
                </c:pt>
                <c:pt idx="47">
                  <c:v>9.1986267512331396E-3</c:v>
                </c:pt>
                <c:pt idx="48">
                  <c:v>9.2158088976099298E-3</c:v>
                </c:pt>
                <c:pt idx="49">
                  <c:v>9.2310039366218094E-3</c:v>
                </c:pt>
                <c:pt idx="50">
                  <c:v>9.5315136506708403E-3</c:v>
                </c:pt>
                <c:pt idx="51">
                  <c:v>9.5428515512738198E-3</c:v>
                </c:pt>
                <c:pt idx="52">
                  <c:v>9.89724508375368E-3</c:v>
                </c:pt>
                <c:pt idx="53">
                  <c:v>1.0042183654980099E-2</c:v>
                </c:pt>
                <c:pt idx="54">
                  <c:v>1.02039531436207E-2</c:v>
                </c:pt>
                <c:pt idx="55">
                  <c:v>1.02365654386783E-2</c:v>
                </c:pt>
                <c:pt idx="56">
                  <c:v>1.02417085025629E-2</c:v>
                </c:pt>
                <c:pt idx="57">
                  <c:v>1.2842397871904301E-2</c:v>
                </c:pt>
                <c:pt idx="58">
                  <c:v>1.79868526359214E-2</c:v>
                </c:pt>
                <c:pt idx="59">
                  <c:v>1.8683370612864798E-2</c:v>
                </c:pt>
                <c:pt idx="60">
                  <c:v>1.8882543912475701E-2</c:v>
                </c:pt>
                <c:pt idx="61">
                  <c:v>1.9140976332989602E-2</c:v>
                </c:pt>
                <c:pt idx="62">
                  <c:v>1.93449411485133E-2</c:v>
                </c:pt>
                <c:pt idx="63">
                  <c:v>1.9499695628170999E-2</c:v>
                </c:pt>
                <c:pt idx="64">
                  <c:v>1.9636218740690398E-2</c:v>
                </c:pt>
                <c:pt idx="65">
                  <c:v>1.9649660505970199E-2</c:v>
                </c:pt>
                <c:pt idx="66">
                  <c:v>1.9848597738885001E-2</c:v>
                </c:pt>
                <c:pt idx="67">
                  <c:v>1.9983133425030501E-2</c:v>
                </c:pt>
                <c:pt idx="68">
                  <c:v>2.0024276022052701E-2</c:v>
                </c:pt>
                <c:pt idx="69">
                  <c:v>2.00293020096164E-2</c:v>
                </c:pt>
                <c:pt idx="70">
                  <c:v>2.0521973204384002E-2</c:v>
                </c:pt>
                <c:pt idx="71">
                  <c:v>2.1491534216275698E-2</c:v>
                </c:pt>
                <c:pt idx="72">
                  <c:v>2.31046640831928E-2</c:v>
                </c:pt>
                <c:pt idx="73">
                  <c:v>2.5516933947957999E-2</c:v>
                </c:pt>
                <c:pt idx="74">
                  <c:v>2.5598986265396799E-2</c:v>
                </c:pt>
                <c:pt idx="75">
                  <c:v>2.5846664890876E-2</c:v>
                </c:pt>
                <c:pt idx="76">
                  <c:v>8.9877507195106496E-2</c:v>
                </c:pt>
                <c:pt idx="77">
                  <c:v>9.4669533522384303E-2</c:v>
                </c:pt>
                <c:pt idx="78">
                  <c:v>0.108502863268971</c:v>
                </c:pt>
                <c:pt idx="79">
                  <c:v>0.108507188074646</c:v>
                </c:pt>
                <c:pt idx="80">
                  <c:v>0.10851385057863</c:v>
                </c:pt>
                <c:pt idx="81">
                  <c:v>0.10854669575029301</c:v>
                </c:pt>
                <c:pt idx="82">
                  <c:v>0.110382021799872</c:v>
                </c:pt>
                <c:pt idx="83">
                  <c:v>0.110593818287544</c:v>
                </c:pt>
                <c:pt idx="84">
                  <c:v>0.111262049732131</c:v>
                </c:pt>
                <c:pt idx="85">
                  <c:v>0.124641633768083</c:v>
                </c:pt>
                <c:pt idx="86">
                  <c:v>0.12469586849646799</c:v>
                </c:pt>
                <c:pt idx="87">
                  <c:v>0.12573614424420401</c:v>
                </c:pt>
                <c:pt idx="88">
                  <c:v>0.12574900158490701</c:v>
                </c:pt>
                <c:pt idx="89">
                  <c:v>0.12657385690217801</c:v>
                </c:pt>
                <c:pt idx="90">
                  <c:v>0.126582155603573</c:v>
                </c:pt>
                <c:pt idx="91">
                  <c:v>0.12658250625831899</c:v>
                </c:pt>
                <c:pt idx="92">
                  <c:v>0.12681066472010299</c:v>
                </c:pt>
                <c:pt idx="93">
                  <c:v>0.127117720499833</c:v>
                </c:pt>
                <c:pt idx="94">
                  <c:v>0.133644926366004</c:v>
                </c:pt>
                <c:pt idx="95">
                  <c:v>0.13381172024716301</c:v>
                </c:pt>
                <c:pt idx="96">
                  <c:v>0.134242675951352</c:v>
                </c:pt>
                <c:pt idx="97">
                  <c:v>0.13621440708010299</c:v>
                </c:pt>
                <c:pt idx="98">
                  <c:v>0.13849740171793701</c:v>
                </c:pt>
                <c:pt idx="99">
                  <c:v>0.13851972660918899</c:v>
                </c:pt>
                <c:pt idx="100">
                  <c:v>0.139183399414469</c:v>
                </c:pt>
                <c:pt idx="101">
                  <c:v>0.139211568551495</c:v>
                </c:pt>
                <c:pt idx="102">
                  <c:v>0.13924581736297301</c:v>
                </c:pt>
                <c:pt idx="103">
                  <c:v>0.143181565981674</c:v>
                </c:pt>
                <c:pt idx="104">
                  <c:v>0.14331282863497899</c:v>
                </c:pt>
                <c:pt idx="105">
                  <c:v>0.14453567964151801</c:v>
                </c:pt>
                <c:pt idx="106">
                  <c:v>0.14453790045491199</c:v>
                </c:pt>
                <c:pt idx="107">
                  <c:v>0.147047885981412</c:v>
                </c:pt>
                <c:pt idx="108">
                  <c:v>0.14729065505763</c:v>
                </c:pt>
                <c:pt idx="109">
                  <c:v>0.150945647002584</c:v>
                </c:pt>
                <c:pt idx="110">
                  <c:v>0.154274761633928</c:v>
                </c:pt>
                <c:pt idx="111">
                  <c:v>0.16841678367666599</c:v>
                </c:pt>
                <c:pt idx="112">
                  <c:v>0.16847218597816899</c:v>
                </c:pt>
                <c:pt idx="113">
                  <c:v>0.17797095475362101</c:v>
                </c:pt>
                <c:pt idx="114">
                  <c:v>0.178053243137756</c:v>
                </c:pt>
                <c:pt idx="115">
                  <c:v>0.18035645975919301</c:v>
                </c:pt>
                <c:pt idx="116">
                  <c:v>0.18072336163647601</c:v>
                </c:pt>
                <c:pt idx="117">
                  <c:v>0.180727102017573</c:v>
                </c:pt>
                <c:pt idx="118">
                  <c:v>0.181159343328229</c:v>
                </c:pt>
                <c:pt idx="119">
                  <c:v>0.19057138311358701</c:v>
                </c:pt>
                <c:pt idx="120">
                  <c:v>0.19632516111124201</c:v>
                </c:pt>
                <c:pt idx="121">
                  <c:v>0.19640113630630199</c:v>
                </c:pt>
                <c:pt idx="122">
                  <c:v>0.19705148410361401</c:v>
                </c:pt>
                <c:pt idx="123">
                  <c:v>0.197059432214064</c:v>
                </c:pt>
                <c:pt idx="124">
                  <c:v>0.19852446851026201</c:v>
                </c:pt>
                <c:pt idx="125">
                  <c:v>0.19919012874191599</c:v>
                </c:pt>
                <c:pt idx="126">
                  <c:v>0.20085912985363799</c:v>
                </c:pt>
                <c:pt idx="127">
                  <c:v>0.20209448601489</c:v>
                </c:pt>
                <c:pt idx="128">
                  <c:v>0.20209471978472099</c:v>
                </c:pt>
                <c:pt idx="129">
                  <c:v>0.20355239016198301</c:v>
                </c:pt>
                <c:pt idx="130">
                  <c:v>0.205164700175644</c:v>
                </c:pt>
                <c:pt idx="131">
                  <c:v>0.20632139189555501</c:v>
                </c:pt>
                <c:pt idx="132">
                  <c:v>0.206667956945978</c:v>
                </c:pt>
                <c:pt idx="133">
                  <c:v>0.20680726819758399</c:v>
                </c:pt>
                <c:pt idx="134">
                  <c:v>0.20685518973689301</c:v>
                </c:pt>
                <c:pt idx="135">
                  <c:v>0.20852909720778501</c:v>
                </c:pt>
                <c:pt idx="136">
                  <c:v>0.208601799370004</c:v>
                </c:pt>
                <c:pt idx="137">
                  <c:v>0.22011730188071901</c:v>
                </c:pt>
                <c:pt idx="138">
                  <c:v>0.22871313468412</c:v>
                </c:pt>
                <c:pt idx="139">
                  <c:v>0.228729498572286</c:v>
                </c:pt>
                <c:pt idx="140">
                  <c:v>0.230153625148068</c:v>
                </c:pt>
                <c:pt idx="141">
                  <c:v>0.49429670320645902</c:v>
                </c:pt>
                <c:pt idx="142">
                  <c:v>0.49437922446720001</c:v>
                </c:pt>
                <c:pt idx="143">
                  <c:v>0.49444175662094297</c:v>
                </c:pt>
                <c:pt idx="144">
                  <c:v>0.49642506139798398</c:v>
                </c:pt>
                <c:pt idx="145">
                  <c:v>0.50614065105362605</c:v>
                </c:pt>
                <c:pt idx="146">
                  <c:v>0.50729115080789999</c:v>
                </c:pt>
                <c:pt idx="147">
                  <c:v>0.52024211747599103</c:v>
                </c:pt>
                <c:pt idx="148">
                  <c:v>0.52039126377657097</c:v>
                </c:pt>
                <c:pt idx="149">
                  <c:v>0.52046981018456395</c:v>
                </c:pt>
                <c:pt idx="150">
                  <c:v>0.52690046796211898</c:v>
                </c:pt>
                <c:pt idx="151">
                  <c:v>0.52714615916122398</c:v>
                </c:pt>
                <c:pt idx="152">
                  <c:v>0.52815183837762003</c:v>
                </c:pt>
                <c:pt idx="153">
                  <c:v>0.52816703341663196</c:v>
                </c:pt>
                <c:pt idx="154">
                  <c:v>0.52865561172530295</c:v>
                </c:pt>
                <c:pt idx="155">
                  <c:v>0.53556619947621698</c:v>
                </c:pt>
                <c:pt idx="156">
                  <c:v>0.55378621946260098</c:v>
                </c:pt>
                <c:pt idx="157">
                  <c:v>0.55380866143017504</c:v>
                </c:pt>
                <c:pt idx="158">
                  <c:v>0.55657275680457696</c:v>
                </c:pt>
                <c:pt idx="159">
                  <c:v>0.572303128091322</c:v>
                </c:pt>
                <c:pt idx="160">
                  <c:v>0.57443546113559396</c:v>
                </c:pt>
                <c:pt idx="161">
                  <c:v>0.57542757927732502</c:v>
                </c:pt>
                <c:pt idx="162">
                  <c:v>0.585539993859027</c:v>
                </c:pt>
                <c:pt idx="163">
                  <c:v>0.58701589879351801</c:v>
                </c:pt>
                <c:pt idx="164">
                  <c:v>0.58701858714657296</c:v>
                </c:pt>
                <c:pt idx="165">
                  <c:v>0.60168495479253303</c:v>
                </c:pt>
                <c:pt idx="166">
                  <c:v>0.60295993506773404</c:v>
                </c:pt>
                <c:pt idx="167">
                  <c:v>0.62671889959795701</c:v>
                </c:pt>
                <c:pt idx="168">
                  <c:v>0.66403522552684202</c:v>
                </c:pt>
                <c:pt idx="169">
                  <c:v>0.66628736560947699</c:v>
                </c:pt>
                <c:pt idx="170">
                  <c:v>0.66816909471529295</c:v>
                </c:pt>
                <c:pt idx="171">
                  <c:v>0.67164174427805001</c:v>
                </c:pt>
                <c:pt idx="172">
                  <c:v>0.67333283676639999</c:v>
                </c:pt>
                <c:pt idx="173">
                  <c:v>0.67689490456553203</c:v>
                </c:pt>
                <c:pt idx="174">
                  <c:v>0.67691372290931995</c:v>
                </c:pt>
                <c:pt idx="175">
                  <c:v>0.68271740987265805</c:v>
                </c:pt>
                <c:pt idx="176">
                  <c:v>0.68273763089923301</c:v>
                </c:pt>
                <c:pt idx="177">
                  <c:v>0.68470889627477305</c:v>
                </c:pt>
                <c:pt idx="178">
                  <c:v>0.68471111708816701</c:v>
                </c:pt>
                <c:pt idx="179">
                  <c:v>0.68653393798303297</c:v>
                </c:pt>
                <c:pt idx="180">
                  <c:v>0.70462503365244</c:v>
                </c:pt>
                <c:pt idx="181">
                  <c:v>0.76011193954532696</c:v>
                </c:pt>
                <c:pt idx="182">
                  <c:v>0.76069648215605501</c:v>
                </c:pt>
                <c:pt idx="183">
                  <c:v>0.76071915795726097</c:v>
                </c:pt>
                <c:pt idx="184">
                  <c:v>0.77662906434657397</c:v>
                </c:pt>
                <c:pt idx="185">
                  <c:v>0.77663151892979798</c:v>
                </c:pt>
                <c:pt idx="186">
                  <c:v>0.78455970726526103</c:v>
                </c:pt>
                <c:pt idx="187">
                  <c:v>0.784574317879696</c:v>
                </c:pt>
                <c:pt idx="188">
                  <c:v>0.78469926734392503</c:v>
                </c:pt>
                <c:pt idx="189">
                  <c:v>0.79659113992049102</c:v>
                </c:pt>
                <c:pt idx="190">
                  <c:v>0.81139636901529799</c:v>
                </c:pt>
                <c:pt idx="191">
                  <c:v>0.98457399448108196</c:v>
                </c:pt>
                <c:pt idx="192">
                  <c:v>0.98534543492322402</c:v>
                </c:pt>
                <c:pt idx="193">
                  <c:v>0.98534730508187196</c:v>
                </c:pt>
                <c:pt idx="194">
                  <c:v>0.99068941466242799</c:v>
                </c:pt>
                <c:pt idx="195">
                  <c:v>0.99251270131050495</c:v>
                </c:pt>
                <c:pt idx="196">
                  <c:v>0.99285786272111298</c:v>
                </c:pt>
                <c:pt idx="197">
                  <c:v>0.99314984213319801</c:v>
                </c:pt>
                <c:pt idx="198">
                  <c:v>0.99613636975695796</c:v>
                </c:pt>
                <c:pt idx="199">
                  <c:v>0.99775183477011298</c:v>
                </c:pt>
                <c:pt idx="200">
                  <c:v>1</c:v>
                </c:pt>
              </c:numCache>
            </c:numRef>
          </c:yVal>
          <c:smooth val="1"/>
        </c:ser>
        <c:dLbls>
          <c:showLegendKey val="0"/>
          <c:showVal val="0"/>
          <c:showCatName val="0"/>
          <c:showSerName val="0"/>
          <c:showPercent val="0"/>
          <c:showBubbleSize val="0"/>
        </c:dLbls>
        <c:axId val="258931248"/>
        <c:axId val="258931808"/>
      </c:scatterChart>
      <c:valAx>
        <c:axId val="258931248"/>
        <c:scaling>
          <c:orientation val="minMax"/>
          <c:max val="1"/>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931808"/>
        <c:crosses val="autoZero"/>
        <c:crossBetween val="midCat"/>
      </c:valAx>
      <c:valAx>
        <c:axId val="258931808"/>
        <c:scaling>
          <c:orientation val="minMax"/>
          <c:max val="1"/>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9312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per capital historical emission (tone)</a:t>
            </a:r>
            <a:endParaRPr lang="zh-CN" altLang="en-US"/>
          </a:p>
        </c:rich>
      </c:tx>
      <c:layout>
        <c:manualLayout>
          <c:xMode val="edge"/>
          <c:yMode val="edge"/>
          <c:x val="0.2214563091894215"/>
          <c:y val="0.106818053361252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3656121932126905"/>
          <c:y val="7.7293543412202612E-2"/>
          <c:w val="0.80740981938661172"/>
          <c:h val="0.6820512699741349"/>
        </c:manualLayout>
      </c:layout>
      <c:scatterChart>
        <c:scatterStyle val="smoothMarker"/>
        <c:varyColors val="0"/>
        <c:ser>
          <c:idx val="0"/>
          <c:order val="0"/>
          <c:tx>
            <c:strRef>
              <c:f>主要国家!$Q$2</c:f>
              <c:strCache>
                <c:ptCount val="1"/>
                <c:pt idx="0">
                  <c:v>China</c:v>
                </c:pt>
              </c:strCache>
            </c:strRef>
          </c:tx>
          <c:spPr>
            <a:ln w="15875" cap="rnd">
              <a:solidFill>
                <a:schemeClr val="accent1"/>
              </a:solidFill>
              <a:round/>
            </a:ln>
            <a:effectLst/>
          </c:spPr>
          <c:marker>
            <c:symbol val="none"/>
          </c:marker>
          <c:xVal>
            <c:numRef>
              <c:f>主要国家!$P$3:$P$63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主要国家!$Q$3:$Q$63</c:f>
              <c:numCache>
                <c:formatCode>0.000</c:formatCode>
                <c:ptCount val="61"/>
                <c:pt idx="0">
                  <c:v>0.39014755686000219</c:v>
                </c:pt>
                <c:pt idx="1">
                  <c:v>0.56181111652065341</c:v>
                </c:pt>
                <c:pt idx="2">
                  <c:v>0.7743221169117388</c:v>
                </c:pt>
                <c:pt idx="3">
                  <c:v>0.99080995403292949</c:v>
                </c:pt>
                <c:pt idx="4">
                  <c:v>1.2472818312214988</c:v>
                </c:pt>
                <c:pt idx="5">
                  <c:v>1.5455515178056185</c:v>
                </c:pt>
                <c:pt idx="6">
                  <c:v>1.8761001522649028</c:v>
                </c:pt>
                <c:pt idx="7">
                  <c:v>2.2601270025398792</c:v>
                </c:pt>
                <c:pt idx="8">
                  <c:v>3.0582738693902636</c:v>
                </c:pt>
                <c:pt idx="9">
                  <c:v>4.1364623304792341</c:v>
                </c:pt>
                <c:pt idx="10">
                  <c:v>5.27055374108284</c:v>
                </c:pt>
                <c:pt idx="11">
                  <c:v>6.023614534498039</c:v>
                </c:pt>
                <c:pt idx="12">
                  <c:v>6.5842290632104143</c:v>
                </c:pt>
                <c:pt idx="13">
                  <c:v>7.1124111024420058</c:v>
                </c:pt>
                <c:pt idx="14">
                  <c:v>7.6047378471304548</c:v>
                </c:pt>
                <c:pt idx="15">
                  <c:v>8.108458587007858</c:v>
                </c:pt>
                <c:pt idx="16">
                  <c:v>8.6264190387425987</c:v>
                </c:pt>
                <c:pt idx="17">
                  <c:v>8.9744138766345785</c:v>
                </c:pt>
                <c:pt idx="18">
                  <c:v>9.3329683248190438</c:v>
                </c:pt>
                <c:pt idx="19">
                  <c:v>9.802352135001577</c:v>
                </c:pt>
                <c:pt idx="20">
                  <c:v>10.487864982379548</c:v>
                </c:pt>
                <c:pt idx="21">
                  <c:v>11.268165829839358</c:v>
                </c:pt>
                <c:pt idx="22">
                  <c:v>12.078478399142227</c:v>
                </c:pt>
                <c:pt idx="23">
                  <c:v>12.903164652464978</c:v>
                </c:pt>
                <c:pt idx="24">
                  <c:v>13.730690171831851</c:v>
                </c:pt>
                <c:pt idx="25">
                  <c:v>14.719656116432958</c:v>
                </c:pt>
                <c:pt idx="26">
                  <c:v>15.753982950079772</c:v>
                </c:pt>
                <c:pt idx="27">
                  <c:v>16.901340348162783</c:v>
                </c:pt>
                <c:pt idx="28">
                  <c:v>18.191190074605199</c:v>
                </c:pt>
                <c:pt idx="29">
                  <c:v>19.483049355508633</c:v>
                </c:pt>
                <c:pt idx="30">
                  <c:v>20.703425042171258</c:v>
                </c:pt>
                <c:pt idx="31">
                  <c:v>21.864893149640249</c:v>
                </c:pt>
                <c:pt idx="32">
                  <c:v>23.11209422736076</c:v>
                </c:pt>
                <c:pt idx="33">
                  <c:v>24.389702891437494</c:v>
                </c:pt>
                <c:pt idx="34">
                  <c:v>25.740718806381182</c:v>
                </c:pt>
                <c:pt idx="35">
                  <c:v>27.154128937940193</c:v>
                </c:pt>
                <c:pt idx="36">
                  <c:v>28.569567934332987</c:v>
                </c:pt>
                <c:pt idx="37">
                  <c:v>30.022596324149848</c:v>
                </c:pt>
                <c:pt idx="38">
                  <c:v>31.547403143427832</c:v>
                </c:pt>
                <c:pt idx="39">
                  <c:v>33.068002218912099</c:v>
                </c:pt>
                <c:pt idx="40">
                  <c:v>34.625749446547701</c:v>
                </c:pt>
                <c:pt idx="41">
                  <c:v>36.29414202168271</c:v>
                </c:pt>
                <c:pt idx="42">
                  <c:v>38.060723020552892</c:v>
                </c:pt>
                <c:pt idx="43">
                  <c:v>39.985362874344823</c:v>
                </c:pt>
                <c:pt idx="44">
                  <c:v>42.05989244335796</c:v>
                </c:pt>
                <c:pt idx="45">
                  <c:v>44.346105095235451</c:v>
                </c:pt>
                <c:pt idx="46">
                  <c:v>46.750613638813505</c:v>
                </c:pt>
                <c:pt idx="47">
                  <c:v>49.169097302685174</c:v>
                </c:pt>
                <c:pt idx="48">
                  <c:v>51.475728068355323</c:v>
                </c:pt>
                <c:pt idx="49">
                  <c:v>53.769165799662829</c:v>
                </c:pt>
                <c:pt idx="50">
                  <c:v>56.110889246753793</c:v>
                </c:pt>
                <c:pt idx="51">
                  <c:v>58.491543024938537</c:v>
                </c:pt>
                <c:pt idx="52">
                  <c:v>61.005617359219215</c:v>
                </c:pt>
                <c:pt idx="53">
                  <c:v>64.12552702597074</c:v>
                </c:pt>
                <c:pt idx="54">
                  <c:v>67.785606643279721</c:v>
                </c:pt>
                <c:pt idx="55">
                  <c:v>71.775282114626833</c:v>
                </c:pt>
                <c:pt idx="56">
                  <c:v>76.176904069756617</c:v>
                </c:pt>
                <c:pt idx="57">
                  <c:v>80.794770748265336</c:v>
                </c:pt>
                <c:pt idx="58">
                  <c:v>85.525342623683628</c:v>
                </c:pt>
                <c:pt idx="59">
                  <c:v>90.674416657198634</c:v>
                </c:pt>
                <c:pt idx="60">
                  <c:v>96.191816040417407</c:v>
                </c:pt>
              </c:numCache>
            </c:numRef>
          </c:yVal>
          <c:smooth val="1"/>
        </c:ser>
        <c:ser>
          <c:idx val="1"/>
          <c:order val="1"/>
          <c:tx>
            <c:strRef>
              <c:f>主要国家!$R$2</c:f>
              <c:strCache>
                <c:ptCount val="1"/>
                <c:pt idx="0">
                  <c:v>United States of America</c:v>
                </c:pt>
              </c:strCache>
            </c:strRef>
          </c:tx>
          <c:spPr>
            <a:ln w="15875" cap="rnd">
              <a:solidFill>
                <a:schemeClr val="accent2"/>
              </a:solidFill>
              <a:round/>
            </a:ln>
            <a:effectLst/>
          </c:spPr>
          <c:marker>
            <c:symbol val="none"/>
          </c:marker>
          <c:xVal>
            <c:numRef>
              <c:f>主要国家!$P$3:$P$63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主要国家!$R$3:$R$63</c:f>
              <c:numCache>
                <c:formatCode>0.000</c:formatCode>
                <c:ptCount val="61"/>
                <c:pt idx="0">
                  <c:v>58.186566838836633</c:v>
                </c:pt>
                <c:pt idx="1">
                  <c:v>73.763989511654302</c:v>
                </c:pt>
                <c:pt idx="2">
                  <c:v>88.344123292070947</c:v>
                </c:pt>
                <c:pt idx="3">
                  <c:v>102.70418360856041</c:v>
                </c:pt>
                <c:pt idx="4">
                  <c:v>115.74111882133509</c:v>
                </c:pt>
                <c:pt idx="5">
                  <c:v>129.63667523087472</c:v>
                </c:pt>
                <c:pt idx="6">
                  <c:v>143.73943692001444</c:v>
                </c:pt>
                <c:pt idx="7">
                  <c:v>157.18214173793416</c:v>
                </c:pt>
                <c:pt idx="8">
                  <c:v>169.67757885334936</c:v>
                </c:pt>
                <c:pt idx="9">
                  <c:v>182.239714444578</c:v>
                </c:pt>
                <c:pt idx="10">
                  <c:v>194.79623730444365</c:v>
                </c:pt>
                <c:pt idx="11">
                  <c:v>207.00306614604116</c:v>
                </c:pt>
                <c:pt idx="12">
                  <c:v>219.52388425075117</c:v>
                </c:pt>
                <c:pt idx="13">
                  <c:v>232.51365565775566</c:v>
                </c:pt>
                <c:pt idx="14">
                  <c:v>246.01348388518332</c:v>
                </c:pt>
                <c:pt idx="15">
                  <c:v>260.02633799295296</c:v>
                </c:pt>
                <c:pt idx="16">
                  <c:v>274.75209978089822</c:v>
                </c:pt>
                <c:pt idx="17">
                  <c:v>290.00818685335577</c:v>
                </c:pt>
                <c:pt idx="18">
                  <c:v>305.77130111794554</c:v>
                </c:pt>
                <c:pt idx="19">
                  <c:v>322.26049564468605</c:v>
                </c:pt>
                <c:pt idx="20">
                  <c:v>339.93948980284694</c:v>
                </c:pt>
                <c:pt idx="21">
                  <c:v>357.46058649313193</c:v>
                </c:pt>
                <c:pt idx="22">
                  <c:v>375.66705004015478</c:v>
                </c:pt>
                <c:pt idx="23">
                  <c:v>394.49009436801845</c:v>
                </c:pt>
                <c:pt idx="24">
                  <c:v>412.13435568474654</c:v>
                </c:pt>
                <c:pt idx="25">
                  <c:v>428.49498106530268</c:v>
                </c:pt>
                <c:pt idx="26">
                  <c:v>445.36778659961965</c:v>
                </c:pt>
                <c:pt idx="27">
                  <c:v>462.37290450389213</c:v>
                </c:pt>
                <c:pt idx="28">
                  <c:v>479.58751529389349</c:v>
                </c:pt>
                <c:pt idx="29">
                  <c:v>496.43242100530608</c:v>
                </c:pt>
                <c:pt idx="30">
                  <c:v>512.10753233401476</c:v>
                </c:pt>
                <c:pt idx="31">
                  <c:v>526.59760065616058</c:v>
                </c:pt>
                <c:pt idx="32">
                  <c:v>539.74119718772113</c:v>
                </c:pt>
                <c:pt idx="33">
                  <c:v>552.68912928040618</c:v>
                </c:pt>
                <c:pt idx="34">
                  <c:v>565.85962050174624</c:v>
                </c:pt>
                <c:pt idx="35">
                  <c:v>578.744991011053</c:v>
                </c:pt>
                <c:pt idx="36">
                  <c:v>591.28731503887013</c:v>
                </c:pt>
                <c:pt idx="37">
                  <c:v>604.25236470971379</c:v>
                </c:pt>
                <c:pt idx="38">
                  <c:v>617.6886870586435</c:v>
                </c:pt>
                <c:pt idx="39">
                  <c:v>631.0480836902824</c:v>
                </c:pt>
                <c:pt idx="40">
                  <c:v>643.38236845080667</c:v>
                </c:pt>
                <c:pt idx="41">
                  <c:v>655.70958079426907</c:v>
                </c:pt>
                <c:pt idx="42">
                  <c:v>668.14744802665007</c:v>
                </c:pt>
                <c:pt idx="43">
                  <c:v>680.58794225487372</c:v>
                </c:pt>
                <c:pt idx="44">
                  <c:v>692.75659447282339</c:v>
                </c:pt>
                <c:pt idx="45">
                  <c:v>704.30245083562659</c:v>
                </c:pt>
                <c:pt idx="46">
                  <c:v>715.48722888352142</c:v>
                </c:pt>
                <c:pt idx="47">
                  <c:v>726.41300440324062</c:v>
                </c:pt>
                <c:pt idx="48">
                  <c:v>737.01379293142315</c:v>
                </c:pt>
                <c:pt idx="49">
                  <c:v>747.840097200689</c:v>
                </c:pt>
                <c:pt idx="50">
                  <c:v>759.55605251232487</c:v>
                </c:pt>
                <c:pt idx="51">
                  <c:v>771.25928755723851</c:v>
                </c:pt>
                <c:pt idx="52">
                  <c:v>783.43748107115584</c:v>
                </c:pt>
                <c:pt idx="53">
                  <c:v>795.83162039113608</c:v>
                </c:pt>
                <c:pt idx="54">
                  <c:v>808.39892174891361</c:v>
                </c:pt>
                <c:pt idx="55">
                  <c:v>820.66158323764182</c:v>
                </c:pt>
                <c:pt idx="56">
                  <c:v>832.13833084941268</c:v>
                </c:pt>
                <c:pt idx="57">
                  <c:v>843.51955095570918</c:v>
                </c:pt>
                <c:pt idx="58">
                  <c:v>854.05565489396349</c:v>
                </c:pt>
                <c:pt idx="59">
                  <c:v>863.38213108972559</c:v>
                </c:pt>
                <c:pt idx="60">
                  <c:v>873.14939950745099</c:v>
                </c:pt>
              </c:numCache>
            </c:numRef>
          </c:yVal>
          <c:smooth val="1"/>
        </c:ser>
        <c:ser>
          <c:idx val="2"/>
          <c:order val="2"/>
          <c:tx>
            <c:strRef>
              <c:f>主要国家!$S$2</c:f>
              <c:strCache>
                <c:ptCount val="1"/>
                <c:pt idx="0">
                  <c:v>United Kingdom</c:v>
                </c:pt>
              </c:strCache>
            </c:strRef>
          </c:tx>
          <c:spPr>
            <a:ln w="15875" cap="rnd">
              <a:solidFill>
                <a:schemeClr val="accent3"/>
              </a:solidFill>
              <a:round/>
            </a:ln>
            <a:effectLst/>
          </c:spPr>
          <c:marker>
            <c:symbol val="none"/>
          </c:marker>
          <c:xVal>
            <c:numRef>
              <c:f>主要国家!$P$3:$P$63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主要国家!$S$3:$S$63</c:f>
              <c:numCache>
                <c:formatCode>0.000</c:formatCode>
                <c:ptCount val="61"/>
                <c:pt idx="0">
                  <c:v>66.730185673021396</c:v>
                </c:pt>
                <c:pt idx="1">
                  <c:v>77.478292398933547</c:v>
                </c:pt>
                <c:pt idx="2">
                  <c:v>87.792079548044981</c:v>
                </c:pt>
                <c:pt idx="3">
                  <c:v>98.212596507587776</c:v>
                </c:pt>
                <c:pt idx="4">
                  <c:v>108.74859510970404</c:v>
                </c:pt>
                <c:pt idx="5">
                  <c:v>119.61256419790398</c:v>
                </c:pt>
                <c:pt idx="6">
                  <c:v>130.27469454678337</c:v>
                </c:pt>
                <c:pt idx="7">
                  <c:v>140.70698533103896</c:v>
                </c:pt>
                <c:pt idx="8">
                  <c:v>150.68798324010345</c:v>
                </c:pt>
                <c:pt idx="9">
                  <c:v>160.3019408453998</c:v>
                </c:pt>
                <c:pt idx="10">
                  <c:v>170.42023425049825</c:v>
                </c:pt>
                <c:pt idx="11">
                  <c:v>180.41449123653283</c:v>
                </c:pt>
                <c:pt idx="12">
                  <c:v>190.29347671278416</c:v>
                </c:pt>
                <c:pt idx="13">
                  <c:v>200.2086345177679</c:v>
                </c:pt>
                <c:pt idx="14">
                  <c:v>210.10792526021302</c:v>
                </c:pt>
                <c:pt idx="15">
                  <c:v>220.22582546705394</c:v>
                </c:pt>
                <c:pt idx="16">
                  <c:v>230.25847569192757</c:v>
                </c:pt>
                <c:pt idx="17">
                  <c:v>239.82490527676006</c:v>
                </c:pt>
                <c:pt idx="18">
                  <c:v>249.68515880392431</c:v>
                </c:pt>
                <c:pt idx="19">
                  <c:v>259.98154257779652</c:v>
                </c:pt>
                <c:pt idx="20">
                  <c:v>270.76289333521646</c:v>
                </c:pt>
                <c:pt idx="21">
                  <c:v>281.74801510217998</c:v>
                </c:pt>
                <c:pt idx="22">
                  <c:v>292.59502715278717</c:v>
                </c:pt>
                <c:pt idx="23">
                  <c:v>303.74549255971868</c:v>
                </c:pt>
                <c:pt idx="24">
                  <c:v>314.24917893314972</c:v>
                </c:pt>
                <c:pt idx="25">
                  <c:v>324.61970149967556</c:v>
                </c:pt>
                <c:pt idx="26">
                  <c:v>335.03025355066114</c:v>
                </c:pt>
                <c:pt idx="27">
                  <c:v>345.66014822670411</c:v>
                </c:pt>
                <c:pt idx="28">
                  <c:v>356.37282033881348</c:v>
                </c:pt>
                <c:pt idx="29">
                  <c:v>367.81010445070086</c:v>
                </c:pt>
                <c:pt idx="30">
                  <c:v>378.04733398356433</c:v>
                </c:pt>
                <c:pt idx="31">
                  <c:v>387.89982276448296</c:v>
                </c:pt>
                <c:pt idx="32">
                  <c:v>397.46376449189546</c:v>
                </c:pt>
                <c:pt idx="33">
                  <c:v>406.86749659248773</c:v>
                </c:pt>
                <c:pt idx="34">
                  <c:v>415.82488715240419</c:v>
                </c:pt>
                <c:pt idx="35">
                  <c:v>425.13296466673029</c:v>
                </c:pt>
                <c:pt idx="36">
                  <c:v>434.37180075243356</c:v>
                </c:pt>
                <c:pt idx="37">
                  <c:v>443.43578767115605</c:v>
                </c:pt>
                <c:pt idx="38">
                  <c:v>452.29303183454846</c:v>
                </c:pt>
                <c:pt idx="39">
                  <c:v>461.24364306584459</c:v>
                </c:pt>
                <c:pt idx="40">
                  <c:v>469.96356840753737</c:v>
                </c:pt>
                <c:pt idx="41">
                  <c:v>478.88803152934304</c:v>
                </c:pt>
                <c:pt idx="42">
                  <c:v>487.65735358082543</c:v>
                </c:pt>
                <c:pt idx="43">
                  <c:v>496.03181632617947</c:v>
                </c:pt>
                <c:pt idx="44">
                  <c:v>504.26817518153933</c:v>
                </c:pt>
                <c:pt idx="45">
                  <c:v>512.40929704679593</c:v>
                </c:pt>
                <c:pt idx="46">
                  <c:v>520.71461790963838</c:v>
                </c:pt>
                <c:pt idx="47">
                  <c:v>528.4679313963934</c:v>
                </c:pt>
                <c:pt idx="48">
                  <c:v>536.0816705583652</c:v>
                </c:pt>
                <c:pt idx="49">
                  <c:v>543.3604798721658</c:v>
                </c:pt>
                <c:pt idx="50">
                  <c:v>550.58020878088314</c:v>
                </c:pt>
                <c:pt idx="51">
                  <c:v>557.71367918265139</c:v>
                </c:pt>
                <c:pt idx="52">
                  <c:v>564.32796133591512</c:v>
                </c:pt>
                <c:pt idx="53">
                  <c:v>570.86214454610183</c:v>
                </c:pt>
                <c:pt idx="54">
                  <c:v>577.1405915388226</c:v>
                </c:pt>
                <c:pt idx="55">
                  <c:v>583.1810852114786</c:v>
                </c:pt>
                <c:pt idx="56">
                  <c:v>588.94549442248592</c:v>
                </c:pt>
                <c:pt idx="57">
                  <c:v>594.23764999016805</c:v>
                </c:pt>
                <c:pt idx="58">
                  <c:v>599.23318348240571</c:v>
                </c:pt>
                <c:pt idx="59">
                  <c:v>603.35754893821786</c:v>
                </c:pt>
                <c:pt idx="60">
                  <c:v>607.74868742006822</c:v>
                </c:pt>
              </c:numCache>
            </c:numRef>
          </c:yVal>
          <c:smooth val="1"/>
        </c:ser>
        <c:ser>
          <c:idx val="3"/>
          <c:order val="3"/>
          <c:tx>
            <c:strRef>
              <c:f>主要国家!$T$2</c:f>
              <c:strCache>
                <c:ptCount val="1"/>
                <c:pt idx="0">
                  <c:v>Russian Federation</c:v>
                </c:pt>
              </c:strCache>
            </c:strRef>
          </c:tx>
          <c:spPr>
            <a:ln w="15875" cap="rnd">
              <a:solidFill>
                <a:schemeClr val="accent4"/>
              </a:solidFill>
              <a:round/>
            </a:ln>
            <a:effectLst/>
          </c:spPr>
          <c:marker>
            <c:symbol val="none"/>
          </c:marker>
          <c:xVal>
            <c:numRef>
              <c:f>主要国家!$P$3:$P$63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主要国家!$T$3:$T$63</c:f>
              <c:numCache>
                <c:formatCode>0.000</c:formatCode>
                <c:ptCount val="61"/>
                <c:pt idx="0">
                  <c:v>8.7950080720947401</c:v>
                </c:pt>
                <c:pt idx="1">
                  <c:v>13.042039745085889</c:v>
                </c:pt>
                <c:pt idx="2">
                  <c:v>17.445428833308288</c:v>
                </c:pt>
                <c:pt idx="3">
                  <c:v>21.954884916502518</c:v>
                </c:pt>
                <c:pt idx="4">
                  <c:v>26.742829339431317</c:v>
                </c:pt>
                <c:pt idx="5">
                  <c:v>32.052646233334308</c:v>
                </c:pt>
                <c:pt idx="6">
                  <c:v>37.745590362638616</c:v>
                </c:pt>
                <c:pt idx="7">
                  <c:v>43.85363102127171</c:v>
                </c:pt>
                <c:pt idx="8">
                  <c:v>50.245274720081504</c:v>
                </c:pt>
                <c:pt idx="9">
                  <c:v>56.836680105571133</c:v>
                </c:pt>
                <c:pt idx="10">
                  <c:v>63.56833572487114</c:v>
                </c:pt>
                <c:pt idx="11">
                  <c:v>70.390998920328059</c:v>
                </c:pt>
                <c:pt idx="12">
                  <c:v>77.46488814154587</c:v>
                </c:pt>
                <c:pt idx="13">
                  <c:v>85.008168111293955</c:v>
                </c:pt>
                <c:pt idx="14">
                  <c:v>93.012296533806818</c:v>
                </c:pt>
                <c:pt idx="15">
                  <c:v>101.51204289731456</c:v>
                </c:pt>
                <c:pt idx="16">
                  <c:v>110.52227244922244</c:v>
                </c:pt>
                <c:pt idx="17">
                  <c:v>119.9777751502928</c:v>
                </c:pt>
                <c:pt idx="18">
                  <c:v>129.69844019463716</c:v>
                </c:pt>
                <c:pt idx="19">
                  <c:v>139.77779502840423</c:v>
                </c:pt>
                <c:pt idx="20">
                  <c:v>150.28977176149658</c:v>
                </c:pt>
                <c:pt idx="21">
                  <c:v>161.33725108916511</c:v>
                </c:pt>
                <c:pt idx="22">
                  <c:v>172.84379924066312</c:v>
                </c:pt>
                <c:pt idx="23">
                  <c:v>184.70416109851581</c:v>
                </c:pt>
                <c:pt idx="24">
                  <c:v>196.88428114314897</c:v>
                </c:pt>
                <c:pt idx="25">
                  <c:v>209.57112353499039</c:v>
                </c:pt>
                <c:pt idx="26">
                  <c:v>222.60493501273638</c:v>
                </c:pt>
                <c:pt idx="27">
                  <c:v>235.91868564522375</c:v>
                </c:pt>
                <c:pt idx="28">
                  <c:v>249.51620488653691</c:v>
                </c:pt>
                <c:pt idx="29">
                  <c:v>263.00562513377611</c:v>
                </c:pt>
                <c:pt idx="30">
                  <c:v>276.84913102699431</c:v>
                </c:pt>
                <c:pt idx="31">
                  <c:v>290.16663056880219</c:v>
                </c:pt>
                <c:pt idx="32">
                  <c:v>303.55442463950982</c:v>
                </c:pt>
                <c:pt idx="33">
                  <c:v>316.93717616718214</c:v>
                </c:pt>
                <c:pt idx="34">
                  <c:v>330.22157920725863</c:v>
                </c:pt>
                <c:pt idx="35">
                  <c:v>344.48640332117998</c:v>
                </c:pt>
                <c:pt idx="36">
                  <c:v>358.53531861061276</c:v>
                </c:pt>
                <c:pt idx="37">
                  <c:v>373.06938846010598</c:v>
                </c:pt>
                <c:pt idx="38">
                  <c:v>388.02301172756364</c:v>
                </c:pt>
                <c:pt idx="39">
                  <c:v>402.80032688588233</c:v>
                </c:pt>
                <c:pt idx="40">
                  <c:v>416.91558232680512</c:v>
                </c:pt>
                <c:pt idx="41">
                  <c:v>430.98655551212977</c:v>
                </c:pt>
                <c:pt idx="42">
                  <c:v>444.71654432672369</c:v>
                </c:pt>
                <c:pt idx="43">
                  <c:v>457.76800731218657</c:v>
                </c:pt>
                <c:pt idx="44">
                  <c:v>469.58100867072608</c:v>
                </c:pt>
                <c:pt idx="45">
                  <c:v>481.26981510616685</c:v>
                </c:pt>
                <c:pt idx="46">
                  <c:v>492.99530334776608</c:v>
                </c:pt>
                <c:pt idx="47">
                  <c:v>504.49961085587461</c:v>
                </c:pt>
                <c:pt idx="48">
                  <c:v>516.07130671800928</c:v>
                </c:pt>
                <c:pt idx="49">
                  <c:v>528.05208260395284</c:v>
                </c:pt>
                <c:pt idx="50">
                  <c:v>540.50567330488309</c:v>
                </c:pt>
                <c:pt idx="51">
                  <c:v>553.34727669352185</c:v>
                </c:pt>
                <c:pt idx="52">
                  <c:v>566.51207969178563</c:v>
                </c:pt>
                <c:pt idx="53">
                  <c:v>580.08810341271555</c:v>
                </c:pt>
                <c:pt idx="54">
                  <c:v>593.38881209308852</c:v>
                </c:pt>
                <c:pt idx="55">
                  <c:v>606.24732218100348</c:v>
                </c:pt>
                <c:pt idx="56">
                  <c:v>618.7747498817115</c:v>
                </c:pt>
                <c:pt idx="57">
                  <c:v>630.64365938803371</c:v>
                </c:pt>
                <c:pt idx="58">
                  <c:v>642.46660850150931</c:v>
                </c:pt>
                <c:pt idx="59">
                  <c:v>653.3575414480664</c:v>
                </c:pt>
                <c:pt idx="60">
                  <c:v>665.79527590732664</c:v>
                </c:pt>
              </c:numCache>
            </c:numRef>
          </c:yVal>
          <c:smooth val="1"/>
        </c:ser>
        <c:ser>
          <c:idx val="4"/>
          <c:order val="4"/>
          <c:tx>
            <c:strRef>
              <c:f>主要国家!$U$2</c:f>
              <c:strCache>
                <c:ptCount val="1"/>
                <c:pt idx="0">
                  <c:v>Germany</c:v>
                </c:pt>
              </c:strCache>
            </c:strRef>
          </c:tx>
          <c:spPr>
            <a:ln w="15875" cap="rnd">
              <a:solidFill>
                <a:schemeClr val="accent5"/>
              </a:solidFill>
              <a:round/>
            </a:ln>
            <a:effectLst/>
          </c:spPr>
          <c:marker>
            <c:symbol val="none"/>
          </c:marker>
          <c:xVal>
            <c:numRef>
              <c:f>主要国家!$P$3:$P$63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主要国家!$U$3:$U$63</c:f>
              <c:numCache>
                <c:formatCode>0.000</c:formatCode>
                <c:ptCount val="61"/>
                <c:pt idx="0">
                  <c:v>37.742906680904447</c:v>
                </c:pt>
                <c:pt idx="1">
                  <c:v>45.73642161355594</c:v>
                </c:pt>
                <c:pt idx="2">
                  <c:v>54.15167625305363</c:v>
                </c:pt>
                <c:pt idx="3">
                  <c:v>62.690925686456566</c:v>
                </c:pt>
                <c:pt idx="4">
                  <c:v>71.693623624517471</c:v>
                </c:pt>
                <c:pt idx="5">
                  <c:v>81.539213814121382</c:v>
                </c:pt>
                <c:pt idx="6">
                  <c:v>91.91437232022497</c:v>
                </c:pt>
                <c:pt idx="7">
                  <c:v>102.35603518788059</c:v>
                </c:pt>
                <c:pt idx="8">
                  <c:v>112.35939753595918</c:v>
                </c:pt>
                <c:pt idx="9">
                  <c:v>122.15633719117346</c:v>
                </c:pt>
                <c:pt idx="10">
                  <c:v>132.47819694648607</c:v>
                </c:pt>
                <c:pt idx="11">
                  <c:v>142.76445996684163</c:v>
                </c:pt>
                <c:pt idx="12">
                  <c:v>153.36499031639337</c:v>
                </c:pt>
                <c:pt idx="13">
                  <c:v>164.49192026522135</c:v>
                </c:pt>
                <c:pt idx="14">
                  <c:v>175.70250655609465</c:v>
                </c:pt>
                <c:pt idx="15">
                  <c:v>186.66118217256363</c:v>
                </c:pt>
                <c:pt idx="16">
                  <c:v>197.40957464863951</c:v>
                </c:pt>
                <c:pt idx="17">
                  <c:v>207.88687447901054</c:v>
                </c:pt>
                <c:pt idx="18">
                  <c:v>218.98713380610397</c:v>
                </c:pt>
                <c:pt idx="19">
                  <c:v>231.02934299868608</c:v>
                </c:pt>
                <c:pt idx="20">
                  <c:v>242.90915595528838</c:v>
                </c:pt>
                <c:pt idx="21">
                  <c:v>255.17402293030631</c:v>
                </c:pt>
                <c:pt idx="22">
                  <c:v>267.76795072666715</c:v>
                </c:pt>
                <c:pt idx="23">
                  <c:v>281.17989755528271</c:v>
                </c:pt>
                <c:pt idx="24">
                  <c:v>294.51165603108728</c:v>
                </c:pt>
                <c:pt idx="25">
                  <c:v>307.24490360395032</c:v>
                </c:pt>
                <c:pt idx="26">
                  <c:v>321.23068309439213</c:v>
                </c:pt>
                <c:pt idx="27">
                  <c:v>334.88240143872645</c:v>
                </c:pt>
                <c:pt idx="28">
                  <c:v>348.99141428097369</c:v>
                </c:pt>
                <c:pt idx="29">
                  <c:v>363.68742721544351</c:v>
                </c:pt>
                <c:pt idx="30">
                  <c:v>378.21660350026536</c:v>
                </c:pt>
                <c:pt idx="31">
                  <c:v>392.1330535164787</c:v>
                </c:pt>
                <c:pt idx="32">
                  <c:v>405.61498917391015</c:v>
                </c:pt>
                <c:pt idx="33">
                  <c:v>418.8934270467692</c:v>
                </c:pt>
                <c:pt idx="34">
                  <c:v>432.11522633323415</c:v>
                </c:pt>
                <c:pt idx="35">
                  <c:v>444.99377957444909</c:v>
                </c:pt>
                <c:pt idx="36">
                  <c:v>457.37975746575222</c:v>
                </c:pt>
                <c:pt idx="37">
                  <c:v>469.03705149545664</c:v>
                </c:pt>
                <c:pt idx="38">
                  <c:v>480.09346375582413</c:v>
                </c:pt>
                <c:pt idx="39">
                  <c:v>490.39705013068505</c:v>
                </c:pt>
                <c:pt idx="40">
                  <c:v>500.14318259892946</c:v>
                </c:pt>
                <c:pt idx="41">
                  <c:v>508.28220963979805</c:v>
                </c:pt>
                <c:pt idx="42">
                  <c:v>515.47294663965283</c:v>
                </c:pt>
                <c:pt idx="43">
                  <c:v>522.37638755992259</c:v>
                </c:pt>
                <c:pt idx="44">
                  <c:v>529.51192436213489</c:v>
                </c:pt>
                <c:pt idx="45">
                  <c:v>537.36550313503369</c:v>
                </c:pt>
                <c:pt idx="46">
                  <c:v>546.47097235335752</c:v>
                </c:pt>
                <c:pt idx="47">
                  <c:v>556.12424652061611</c:v>
                </c:pt>
                <c:pt idx="48">
                  <c:v>566.29293526783727</c:v>
                </c:pt>
                <c:pt idx="49">
                  <c:v>576.2024856415884</c:v>
                </c:pt>
                <c:pt idx="50">
                  <c:v>585.98384656121857</c:v>
                </c:pt>
                <c:pt idx="51">
                  <c:v>595.69101189296373</c:v>
                </c:pt>
                <c:pt idx="52">
                  <c:v>604.86243631016612</c:v>
                </c:pt>
                <c:pt idx="53">
                  <c:v>614.0549913377838</c:v>
                </c:pt>
                <c:pt idx="54">
                  <c:v>623.45469021142458</c:v>
                </c:pt>
                <c:pt idx="55">
                  <c:v>633.16489801796149</c:v>
                </c:pt>
                <c:pt idx="56">
                  <c:v>643.53954993625496</c:v>
                </c:pt>
                <c:pt idx="57">
                  <c:v>654.15601068144235</c:v>
                </c:pt>
                <c:pt idx="58">
                  <c:v>665.10669273084795</c:v>
                </c:pt>
                <c:pt idx="59">
                  <c:v>675.47564908818822</c:v>
                </c:pt>
                <c:pt idx="60">
                  <c:v>685.79249069997502</c:v>
                </c:pt>
              </c:numCache>
            </c:numRef>
          </c:yVal>
          <c:smooth val="1"/>
        </c:ser>
        <c:ser>
          <c:idx val="5"/>
          <c:order val="5"/>
          <c:tx>
            <c:strRef>
              <c:f>主要国家!$V$2</c:f>
              <c:strCache>
                <c:ptCount val="1"/>
                <c:pt idx="0">
                  <c:v>World</c:v>
                </c:pt>
              </c:strCache>
            </c:strRef>
          </c:tx>
          <c:spPr>
            <a:ln w="25400" cap="rnd">
              <a:solidFill>
                <a:schemeClr val="accent6"/>
              </a:solidFill>
              <a:round/>
            </a:ln>
            <a:effectLst/>
          </c:spPr>
          <c:marker>
            <c:symbol val="none"/>
          </c:marker>
          <c:xVal>
            <c:numRef>
              <c:f>主要国家!$P$3:$P$63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主要国家!$V$3:$V$63</c:f>
              <c:numCache>
                <c:formatCode>0.000</c:formatCode>
                <c:ptCount val="61"/>
                <c:pt idx="0">
                  <c:v>8.9399104999595451</c:v>
                </c:pt>
                <c:pt idx="1">
                  <c:v>11.200876380163685</c:v>
                </c:pt>
                <c:pt idx="2">
                  <c:v>13.416294721114188</c:v>
                </c:pt>
                <c:pt idx="3">
                  <c:v>15.619793863877154</c:v>
                </c:pt>
                <c:pt idx="4">
                  <c:v>17.792175414780942</c:v>
                </c:pt>
                <c:pt idx="5">
                  <c:v>20.112217587649365</c:v>
                </c:pt>
                <c:pt idx="6">
                  <c:v>22.506240079267496</c:v>
                </c:pt>
                <c:pt idx="7">
                  <c:v>24.89332700439812</c:v>
                </c:pt>
                <c:pt idx="8">
                  <c:v>27.269768610169496</c:v>
                </c:pt>
                <c:pt idx="9">
                  <c:v>29.692373557273672</c:v>
                </c:pt>
                <c:pt idx="10">
                  <c:v>32.171410544130126</c:v>
                </c:pt>
                <c:pt idx="11">
                  <c:v>34.546392735129373</c:v>
                </c:pt>
                <c:pt idx="12">
                  <c:v>36.921997452942023</c:v>
                </c:pt>
                <c:pt idx="13">
                  <c:v>39.357299004052976</c:v>
                </c:pt>
                <c:pt idx="14">
                  <c:v>41.827351259036604</c:v>
                </c:pt>
                <c:pt idx="15">
                  <c:v>44.315270356812213</c:v>
                </c:pt>
                <c:pt idx="16">
                  <c:v>46.813875198849487</c:v>
                </c:pt>
                <c:pt idx="17">
                  <c:v>49.276643065721721</c:v>
                </c:pt>
                <c:pt idx="18">
                  <c:v>51.792729378242292</c:v>
                </c:pt>
                <c:pt idx="19">
                  <c:v>54.419342730666997</c:v>
                </c:pt>
                <c:pt idx="20">
                  <c:v>57.232127359300101</c:v>
                </c:pt>
                <c:pt idx="21">
                  <c:v>60.079191255225211</c:v>
                </c:pt>
                <c:pt idx="22">
                  <c:v>62.983444054654242</c:v>
                </c:pt>
                <c:pt idx="23">
                  <c:v>65.985044743294097</c:v>
                </c:pt>
                <c:pt idx="24">
                  <c:v>68.866964450982039</c:v>
                </c:pt>
                <c:pt idx="25">
                  <c:v>71.653755766365336</c:v>
                </c:pt>
                <c:pt idx="26">
                  <c:v>74.564725446905157</c:v>
                </c:pt>
                <c:pt idx="27">
                  <c:v>77.503819874524851</c:v>
                </c:pt>
                <c:pt idx="28">
                  <c:v>80.495069692580032</c:v>
                </c:pt>
                <c:pt idx="29">
                  <c:v>83.479293894752033</c:v>
                </c:pt>
                <c:pt idx="30">
                  <c:v>86.310960064179625</c:v>
                </c:pt>
                <c:pt idx="31">
                  <c:v>88.905482214643101</c:v>
                </c:pt>
                <c:pt idx="32">
                  <c:v>91.360607504940035</c:v>
                </c:pt>
                <c:pt idx="33">
                  <c:v>93.736400850336054</c:v>
                </c:pt>
                <c:pt idx="34">
                  <c:v>96.099388906902107</c:v>
                </c:pt>
                <c:pt idx="35">
                  <c:v>98.474824212181858</c:v>
                </c:pt>
                <c:pt idx="36">
                  <c:v>100.76994867524532</c:v>
                </c:pt>
                <c:pt idx="37">
                  <c:v>103.08142037750012</c:v>
                </c:pt>
                <c:pt idx="38">
                  <c:v>105.44402156932044</c:v>
                </c:pt>
                <c:pt idx="39">
                  <c:v>107.79738236183827</c:v>
                </c:pt>
                <c:pt idx="40">
                  <c:v>110.03844343502728</c:v>
                </c:pt>
                <c:pt idx="41">
                  <c:v>112.27970842447473</c:v>
                </c:pt>
                <c:pt idx="42">
                  <c:v>114.51845084896657</c:v>
                </c:pt>
                <c:pt idx="43">
                  <c:v>116.75667508177541</c:v>
                </c:pt>
                <c:pt idx="44">
                  <c:v>118.98274706962411</c:v>
                </c:pt>
                <c:pt idx="45">
                  <c:v>121.24807849356426</c:v>
                </c:pt>
                <c:pt idx="46">
                  <c:v>123.59403385364305</c:v>
                </c:pt>
                <c:pt idx="47">
                  <c:v>125.92315256792088</c:v>
                </c:pt>
                <c:pt idx="48">
                  <c:v>128.17358529612849</c:v>
                </c:pt>
                <c:pt idx="49">
                  <c:v>130.4162171418217</c:v>
                </c:pt>
                <c:pt idx="50">
                  <c:v>132.71337892206179</c:v>
                </c:pt>
                <c:pt idx="51">
                  <c:v>134.97520135025644</c:v>
                </c:pt>
                <c:pt idx="52">
                  <c:v>137.23564501363441</c:v>
                </c:pt>
                <c:pt idx="53">
                  <c:v>139.65238576837314</c:v>
                </c:pt>
                <c:pt idx="54">
                  <c:v>142.20771555024001</c:v>
                </c:pt>
                <c:pt idx="55">
                  <c:v>144.80280133743435</c:v>
                </c:pt>
                <c:pt idx="56">
                  <c:v>147.46099494720707</c:v>
                </c:pt>
                <c:pt idx="57">
                  <c:v>150.16625257079437</c:v>
                </c:pt>
                <c:pt idx="58">
                  <c:v>152.86936482338083</c:v>
                </c:pt>
                <c:pt idx="59">
                  <c:v>155.48172739331451</c:v>
                </c:pt>
                <c:pt idx="60">
                  <c:v>158.2229206758673</c:v>
                </c:pt>
              </c:numCache>
            </c:numRef>
          </c:yVal>
          <c:smooth val="1"/>
        </c:ser>
        <c:dLbls>
          <c:showLegendKey val="0"/>
          <c:showVal val="0"/>
          <c:showCatName val="0"/>
          <c:showSerName val="0"/>
          <c:showPercent val="0"/>
          <c:showBubbleSize val="0"/>
        </c:dLbls>
        <c:axId val="259563088"/>
        <c:axId val="259563648"/>
      </c:scatterChart>
      <c:valAx>
        <c:axId val="259563088"/>
        <c:scaling>
          <c:orientation val="minMax"/>
          <c:max val="2010"/>
          <c:min val="195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9563648"/>
        <c:crosses val="autoZero"/>
        <c:crossBetween val="midCat"/>
      </c:valAx>
      <c:valAx>
        <c:axId val="259563648"/>
        <c:scaling>
          <c:orientation val="minMax"/>
        </c:scaling>
        <c:delete val="0"/>
        <c:axPos val="l"/>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9563088"/>
        <c:crosses val="autoZero"/>
        <c:crossBetween val="midCat"/>
      </c:valAx>
      <c:spPr>
        <a:noFill/>
        <a:ln>
          <a:noFill/>
        </a:ln>
        <a:effectLst/>
      </c:spPr>
    </c:plotArea>
    <c:legend>
      <c:legendPos val="b"/>
      <c:layout>
        <c:manualLayout>
          <c:xMode val="edge"/>
          <c:yMode val="edge"/>
          <c:x val="5.7043965995478618E-2"/>
          <c:y val="0.82855551039852726"/>
          <c:w val="0.88591206800904276"/>
          <c:h val="0.145808156794772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growth</a:t>
            </a:r>
            <a:r>
              <a:rPr lang="en-US" altLang="zh-CN" baseline="0"/>
              <a:t> rate of per capital historical emission</a:t>
            </a:r>
            <a:endParaRPr lang="zh-CN" altLang="en-US"/>
          </a:p>
        </c:rich>
      </c:tx>
      <c:layout>
        <c:manualLayout>
          <c:xMode val="edge"/>
          <c:yMode val="edge"/>
          <c:x val="0.12682036341948347"/>
          <c:y val="7.20338983050847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7.6915389078950472E-2"/>
          <c:y val="4.2754237288135606E-2"/>
          <c:w val="0.86410638257602856"/>
          <c:h val="0.62536600827438948"/>
        </c:manualLayout>
      </c:layout>
      <c:scatterChart>
        <c:scatterStyle val="smoothMarker"/>
        <c:varyColors val="0"/>
        <c:ser>
          <c:idx val="0"/>
          <c:order val="0"/>
          <c:tx>
            <c:strRef>
              <c:f>主要国家!$Y$2</c:f>
              <c:strCache>
                <c:ptCount val="1"/>
                <c:pt idx="0">
                  <c:v>China</c:v>
                </c:pt>
              </c:strCache>
            </c:strRef>
          </c:tx>
          <c:spPr>
            <a:ln w="19050" cap="rnd">
              <a:solidFill>
                <a:schemeClr val="accent1"/>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主要国家!$Y$3:$Y$63</c:f>
              <c:numCache>
                <c:formatCode>0.0%</c:formatCode>
                <c:ptCount val="61"/>
                <c:pt idx="1">
                  <c:v>0.4399965004067673</c:v>
                </c:pt>
                <c:pt idx="2">
                  <c:v>0.37826058285778513</c:v>
                </c:pt>
                <c:pt idx="3">
                  <c:v>0.27958369313357362</c:v>
                </c:pt>
                <c:pt idx="4">
                  <c:v>0.25885072727079761</c:v>
                </c:pt>
                <c:pt idx="5">
                  <c:v>0.23913575834902978</c:v>
                </c:pt>
                <c:pt idx="6">
                  <c:v>0.21387099080889832</c:v>
                </c:pt>
                <c:pt idx="7">
                  <c:v>0.20469421625032325</c:v>
                </c:pt>
                <c:pt idx="8">
                  <c:v>0.35314248533531306</c:v>
                </c:pt>
                <c:pt idx="9">
                  <c:v>0.3525480408672268</c:v>
                </c:pt>
                <c:pt idx="10">
                  <c:v>0.27416940370691462</c:v>
                </c:pt>
                <c:pt idx="11">
                  <c:v>0.14288077314253547</c:v>
                </c:pt>
                <c:pt idx="12">
                  <c:v>9.3069456138280701E-2</c:v>
                </c:pt>
                <c:pt idx="13">
                  <c:v>8.0219268521932979E-2</c:v>
                </c:pt>
                <c:pt idx="14">
                  <c:v>6.9220794129772861E-2</c:v>
                </c:pt>
                <c:pt idx="15">
                  <c:v>6.6237752043941334E-2</c:v>
                </c:pt>
                <c:pt idx="16">
                  <c:v>6.3879027829613147E-2</c:v>
                </c:pt>
                <c:pt idx="17">
                  <c:v>4.0340590496367082E-2</c:v>
                </c:pt>
                <c:pt idx="18">
                  <c:v>3.9952965521011151E-2</c:v>
                </c:pt>
                <c:pt idx="19">
                  <c:v>5.0293089384468047E-2</c:v>
                </c:pt>
                <c:pt idx="20">
                  <c:v>6.9933505544061053E-2</c:v>
                </c:pt>
                <c:pt idx="21">
                  <c:v>7.4400352099381256E-2</c:v>
                </c:pt>
                <c:pt idx="22">
                  <c:v>7.1911665264729377E-2</c:v>
                </c:pt>
                <c:pt idx="23">
                  <c:v>6.8277329815096363E-2</c:v>
                </c:pt>
                <c:pt idx="24">
                  <c:v>6.4133531707571051E-2</c:v>
                </c:pt>
                <c:pt idx="25">
                  <c:v>7.2025945689892887E-2</c:v>
                </c:pt>
                <c:pt idx="26">
                  <c:v>7.0268410176518734E-2</c:v>
                </c:pt>
                <c:pt idx="27">
                  <c:v>7.2829671183388053E-2</c:v>
                </c:pt>
                <c:pt idx="28">
                  <c:v>7.6316416323905678E-2</c:v>
                </c:pt>
                <c:pt idx="29">
                  <c:v>7.1015655138850026E-2</c:v>
                </c:pt>
                <c:pt idx="30">
                  <c:v>6.2637817335178869E-2</c:v>
                </c:pt>
                <c:pt idx="31">
                  <c:v>5.6100288000810086E-2</c:v>
                </c:pt>
                <c:pt idx="32">
                  <c:v>5.7041261038178546E-2</c:v>
                </c:pt>
                <c:pt idx="33">
                  <c:v>5.5278792631619861E-2</c:v>
                </c:pt>
                <c:pt idx="34">
                  <c:v>5.53928812071749E-2</c:v>
                </c:pt>
                <c:pt idx="35">
                  <c:v>5.4909505138163582E-2</c:v>
                </c:pt>
                <c:pt idx="36">
                  <c:v>5.2126105743540145E-2</c:v>
                </c:pt>
                <c:pt idx="37">
                  <c:v>5.0859305718470783E-2</c:v>
                </c:pt>
                <c:pt idx="38">
                  <c:v>5.0788639423947693E-2</c:v>
                </c:pt>
                <c:pt idx="39">
                  <c:v>4.8200451510096741E-2</c:v>
                </c:pt>
                <c:pt idx="40">
                  <c:v>4.7107388505759275E-2</c:v>
                </c:pt>
                <c:pt idx="41">
                  <c:v>4.8183580191109854E-2</c:v>
                </c:pt>
                <c:pt idx="42">
                  <c:v>4.8673998074256673E-2</c:v>
                </c:pt>
                <c:pt idx="43">
                  <c:v>5.0567611465305577E-2</c:v>
                </c:pt>
                <c:pt idx="44">
                  <c:v>5.1882224391270555E-2</c:v>
                </c:pt>
                <c:pt idx="45">
                  <c:v>5.4356122164514166E-2</c:v>
                </c:pt>
                <c:pt idx="46">
                  <c:v>5.4221414449234104E-2</c:v>
                </c:pt>
                <c:pt idx="47">
                  <c:v>5.1731591857946964E-2</c:v>
                </c:pt>
                <c:pt idx="48">
                  <c:v>4.6912204864582335E-2</c:v>
                </c:pt>
                <c:pt idx="49">
                  <c:v>4.4553769657459115E-2</c:v>
                </c:pt>
                <c:pt idx="50">
                  <c:v>4.355141859213385E-2</c:v>
                </c:pt>
                <c:pt idx="51">
                  <c:v>4.242766083630501E-2</c:v>
                </c:pt>
                <c:pt idx="52">
                  <c:v>4.2981843259097721E-2</c:v>
                </c:pt>
                <c:pt idx="53">
                  <c:v>5.1141350613347111E-2</c:v>
                </c:pt>
                <c:pt idx="54">
                  <c:v>5.7076795888580438E-2</c:v>
                </c:pt>
                <c:pt idx="55">
                  <c:v>5.8857265855016876E-2</c:v>
                </c:pt>
                <c:pt idx="56">
                  <c:v>6.1325038724338116E-2</c:v>
                </c:pt>
                <c:pt idx="57">
                  <c:v>6.0620298696834038E-2</c:v>
                </c:pt>
                <c:pt idx="58">
                  <c:v>5.8550470922895184E-2</c:v>
                </c:pt>
                <c:pt idx="59">
                  <c:v>6.020524297892877E-2</c:v>
                </c:pt>
                <c:pt idx="60">
                  <c:v>6.0848468472399567E-2</c:v>
                </c:pt>
              </c:numCache>
            </c:numRef>
          </c:yVal>
          <c:smooth val="1"/>
        </c:ser>
        <c:ser>
          <c:idx val="1"/>
          <c:order val="1"/>
          <c:tx>
            <c:strRef>
              <c:f>主要国家!$Z$2</c:f>
              <c:strCache>
                <c:ptCount val="1"/>
                <c:pt idx="0">
                  <c:v>United States of America</c:v>
                </c:pt>
              </c:strCache>
            </c:strRef>
          </c:tx>
          <c:spPr>
            <a:ln w="19050" cap="rnd">
              <a:solidFill>
                <a:schemeClr val="accent2"/>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主要国家!$Z$3:$Z$63</c:f>
              <c:numCache>
                <c:formatCode>0.0%</c:formatCode>
                <c:ptCount val="61"/>
                <c:pt idx="1">
                  <c:v>0.26771510194034193</c:v>
                </c:pt>
                <c:pt idx="2">
                  <c:v>0.19765923558287293</c:v>
                </c:pt>
                <c:pt idx="3">
                  <c:v>0.16254686538700769</c:v>
                </c:pt>
                <c:pt idx="4">
                  <c:v>0.12693674935835864</c:v>
                </c:pt>
                <c:pt idx="5">
                  <c:v>0.12005721519756202</c:v>
                </c:pt>
                <c:pt idx="6">
                  <c:v>0.10878682027307164</c:v>
                </c:pt>
                <c:pt idx="7">
                  <c:v>9.3521340461352132E-2</c:v>
                </c:pt>
                <c:pt idx="8">
                  <c:v>7.9496544437271568E-2</c:v>
                </c:pt>
                <c:pt idx="9">
                  <c:v>7.4035330278291914E-2</c:v>
                </c:pt>
                <c:pt idx="10">
                  <c:v>6.890113331298206E-2</c:v>
                </c:pt>
                <c:pt idx="11">
                  <c:v>6.2664602820431653E-2</c:v>
                </c:pt>
                <c:pt idx="12">
                  <c:v>6.0486148045152795E-2</c:v>
                </c:pt>
                <c:pt idx="13">
                  <c:v>5.9172474336172599E-2</c:v>
                </c:pt>
                <c:pt idx="14">
                  <c:v>5.8060367203973978E-2</c:v>
                </c:pt>
                <c:pt idx="15">
                  <c:v>5.6959699470414252E-2</c:v>
                </c:pt>
                <c:pt idx="16">
                  <c:v>5.663180853758109E-2</c:v>
                </c:pt>
                <c:pt idx="17">
                  <c:v>5.5526735135504164E-2</c:v>
                </c:pt>
                <c:pt idx="18">
                  <c:v>5.4354031986553815E-2</c:v>
                </c:pt>
                <c:pt idx="19">
                  <c:v>5.3926560362118833E-2</c:v>
                </c:pt>
                <c:pt idx="20">
                  <c:v>5.4859327770826666E-2</c:v>
                </c:pt>
                <c:pt idx="21">
                  <c:v>5.1541810280549098E-2</c:v>
                </c:pt>
                <c:pt idx="22">
                  <c:v>5.0932785976874853E-2</c:v>
                </c:pt>
                <c:pt idx="23">
                  <c:v>5.0105656926397159E-2</c:v>
                </c:pt>
                <c:pt idx="24">
                  <c:v>4.4726753773106961E-2</c:v>
                </c:pt>
                <c:pt idx="25">
                  <c:v>3.9697310245765727E-2</c:v>
                </c:pt>
                <c:pt idx="26">
                  <c:v>3.9376903534245944E-2</c:v>
                </c:pt>
                <c:pt idx="27">
                  <c:v>3.8182191024875085E-2</c:v>
                </c:pt>
                <c:pt idx="28">
                  <c:v>3.7231011208305895E-2</c:v>
                </c:pt>
                <c:pt idx="29">
                  <c:v>3.512373690772571E-2</c:v>
                </c:pt>
                <c:pt idx="30">
                  <c:v>3.1575518973893005E-2</c:v>
                </c:pt>
                <c:pt idx="31">
                  <c:v>2.8294972065934929E-2</c:v>
                </c:pt>
                <c:pt idx="32">
                  <c:v>2.495946908072336E-2</c:v>
                </c:pt>
                <c:pt idx="33">
                  <c:v>2.3989149170286106E-2</c:v>
                </c:pt>
                <c:pt idx="34">
                  <c:v>2.3829835840064123E-2</c:v>
                </c:pt>
                <c:pt idx="35">
                  <c:v>2.2771320027891978E-2</c:v>
                </c:pt>
                <c:pt idx="36">
                  <c:v>2.1671589772044513E-2</c:v>
                </c:pt>
                <c:pt idx="37">
                  <c:v>2.1926818555191491E-2</c:v>
                </c:pt>
                <c:pt idx="38">
                  <c:v>2.2236275989394913E-2</c:v>
                </c:pt>
                <c:pt idx="39">
                  <c:v>2.162804161956516E-2</c:v>
                </c:pt>
                <c:pt idx="40">
                  <c:v>1.9545713043600525E-2</c:v>
                </c:pt>
                <c:pt idx="41">
                  <c:v>1.9160009580531351E-2</c:v>
                </c:pt>
                <c:pt idx="42">
                  <c:v>1.8968561077474046E-2</c:v>
                </c:pt>
                <c:pt idx="43">
                  <c:v>1.8619384486113381E-2</c:v>
                </c:pt>
                <c:pt idx="44">
                  <c:v>1.7879617698828738E-2</c:v>
                </c:pt>
                <c:pt idx="45">
                  <c:v>1.6666541256946683E-2</c:v>
                </c:pt>
                <c:pt idx="46">
                  <c:v>1.5880646211900225E-2</c:v>
                </c:pt>
                <c:pt idx="47">
                  <c:v>1.5270399077238973E-2</c:v>
                </c:pt>
                <c:pt idx="48">
                  <c:v>1.4593335284369315E-2</c:v>
                </c:pt>
                <c:pt idx="49">
                  <c:v>1.4689418804775613E-2</c:v>
                </c:pt>
                <c:pt idx="50">
                  <c:v>1.5666390924331239E-2</c:v>
                </c:pt>
                <c:pt idx="51">
                  <c:v>1.540799392777367E-2</c:v>
                </c:pt>
                <c:pt idx="52">
                  <c:v>1.5790012140389997E-2</c:v>
                </c:pt>
                <c:pt idx="53">
                  <c:v>1.5820202146869893E-2</c:v>
                </c:pt>
                <c:pt idx="54">
                  <c:v>1.5791407423094015E-2</c:v>
                </c:pt>
                <c:pt idx="55">
                  <c:v>1.5169072049476286E-2</c:v>
                </c:pt>
                <c:pt idx="56">
                  <c:v>1.3984750652629855E-2</c:v>
                </c:pt>
                <c:pt idx="57">
                  <c:v>1.367707709688005E-2</c:v>
                </c:pt>
                <c:pt idx="58">
                  <c:v>1.2490645802242389E-2</c:v>
                </c:pt>
                <c:pt idx="59">
                  <c:v>1.0920220646416819E-2</c:v>
                </c:pt>
                <c:pt idx="60">
                  <c:v>1.1312798894039603E-2</c:v>
                </c:pt>
              </c:numCache>
            </c:numRef>
          </c:yVal>
          <c:smooth val="1"/>
        </c:ser>
        <c:ser>
          <c:idx val="2"/>
          <c:order val="2"/>
          <c:tx>
            <c:strRef>
              <c:f>主要国家!$AA$2</c:f>
              <c:strCache>
                <c:ptCount val="1"/>
                <c:pt idx="0">
                  <c:v>United Kingdom</c:v>
                </c:pt>
              </c:strCache>
            </c:strRef>
          </c:tx>
          <c:spPr>
            <a:ln w="19050" cap="rnd">
              <a:solidFill>
                <a:schemeClr val="accent3"/>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主要国家!$AA$3:$AA$63</c:f>
              <c:numCache>
                <c:formatCode>0.0%</c:formatCode>
                <c:ptCount val="61"/>
                <c:pt idx="1">
                  <c:v>0.1610681375678765</c:v>
                </c:pt>
                <c:pt idx="2">
                  <c:v>0.13311841071568839</c:v>
                </c:pt>
                <c:pt idx="3">
                  <c:v>0.11869541094353593</c:v>
                </c:pt>
                <c:pt idx="4">
                  <c:v>0.10727746721676652</c:v>
                </c:pt>
                <c:pt idx="5">
                  <c:v>9.9899856887719046E-2</c:v>
                </c:pt>
                <c:pt idx="6">
                  <c:v>8.9138882862158583E-2</c:v>
                </c:pt>
                <c:pt idx="7">
                  <c:v>8.0079180538851505E-2</c:v>
                </c:pt>
                <c:pt idx="8">
                  <c:v>7.0934629759726267E-2</c:v>
                </c:pt>
                <c:pt idx="9">
                  <c:v>6.3800426540832039E-2</c:v>
                </c:pt>
                <c:pt idx="10">
                  <c:v>6.3120217707512694E-2</c:v>
                </c:pt>
                <c:pt idx="11">
                  <c:v>5.8644779066223771E-2</c:v>
                </c:pt>
                <c:pt idx="12">
                  <c:v>5.4757161736522945E-2</c:v>
                </c:pt>
                <c:pt idx="13">
                  <c:v>5.2104559632115001E-2</c:v>
                </c:pt>
                <c:pt idx="14">
                  <c:v>4.9444874174827791E-2</c:v>
                </c:pt>
                <c:pt idx="15">
                  <c:v>4.8155728511002936E-2</c:v>
                </c:pt>
                <c:pt idx="16">
                  <c:v>4.5556193074070377E-2</c:v>
                </c:pt>
                <c:pt idx="17">
                  <c:v>4.1546481866021806E-2</c:v>
                </c:pt>
                <c:pt idx="18">
                  <c:v>4.1114385162731228E-2</c:v>
                </c:pt>
                <c:pt idx="19">
                  <c:v>4.1237468110621157E-2</c:v>
                </c:pt>
                <c:pt idx="20">
                  <c:v>4.1469677618339952E-2</c:v>
                </c:pt>
                <c:pt idx="21">
                  <c:v>4.0571001556566497E-2</c:v>
                </c:pt>
                <c:pt idx="22">
                  <c:v>3.849898302450637E-2</c:v>
                </c:pt>
                <c:pt idx="23">
                  <c:v>3.8108868477484313E-2</c:v>
                </c:pt>
                <c:pt idx="24">
                  <c:v>3.4580550594889674E-2</c:v>
                </c:pt>
                <c:pt idx="25">
                  <c:v>3.3000953579999513E-2</c:v>
                </c:pt>
                <c:pt idx="26">
                  <c:v>3.2069994528646902E-2</c:v>
                </c:pt>
                <c:pt idx="27">
                  <c:v>3.1728163541611565E-2</c:v>
                </c:pt>
                <c:pt idx="28">
                  <c:v>3.0991921304978954E-2</c:v>
                </c:pt>
                <c:pt idx="29">
                  <c:v>3.2093592606230847E-2</c:v>
                </c:pt>
                <c:pt idx="30">
                  <c:v>2.783292087136123E-2</c:v>
                </c:pt>
                <c:pt idx="31">
                  <c:v>2.6061521654182521E-2</c:v>
                </c:pt>
                <c:pt idx="32">
                  <c:v>2.4655700173442294E-2</c:v>
                </c:pt>
                <c:pt idx="33">
                  <c:v>2.3659344425053904E-2</c:v>
                </c:pt>
                <c:pt idx="34">
                  <c:v>2.2015498005946755E-2</c:v>
                </c:pt>
                <c:pt idx="35">
                  <c:v>2.2384609007095317E-2</c:v>
                </c:pt>
                <c:pt idx="36">
                  <c:v>2.17316389307655E-2</c:v>
                </c:pt>
                <c:pt idx="37">
                  <c:v>2.0866886163009538E-2</c:v>
                </c:pt>
                <c:pt idx="38">
                  <c:v>1.997413021152181E-2</c:v>
                </c:pt>
                <c:pt idx="39">
                  <c:v>1.9789407754064899E-2</c:v>
                </c:pt>
                <c:pt idx="40">
                  <c:v>1.8905247742239263E-2</c:v>
                </c:pt>
                <c:pt idx="41">
                  <c:v>1.8989691375537993E-2</c:v>
                </c:pt>
                <c:pt idx="42">
                  <c:v>1.8311842172119654E-2</c:v>
                </c:pt>
                <c:pt idx="43">
                  <c:v>1.7172842127491952E-2</c:v>
                </c:pt>
                <c:pt idx="44">
                  <c:v>1.6604497099322803E-2</c:v>
                </c:pt>
                <c:pt idx="45">
                  <c:v>1.6144429226226192E-2</c:v>
                </c:pt>
                <c:pt idx="46">
                  <c:v>1.6208372702659929E-2</c:v>
                </c:pt>
                <c:pt idx="47">
                  <c:v>1.4889755770406432E-2</c:v>
                </c:pt>
                <c:pt idx="48">
                  <c:v>1.4407192394538868E-2</c:v>
                </c:pt>
                <c:pt idx="49">
                  <c:v>1.357779926744972E-2</c:v>
                </c:pt>
                <c:pt idx="50">
                  <c:v>1.3287180750458516E-2</c:v>
                </c:pt>
                <c:pt idx="51">
                  <c:v>1.2956278282438569E-2</c:v>
                </c:pt>
                <c:pt idx="52">
                  <c:v>1.1859637660236679E-2</c:v>
                </c:pt>
                <c:pt idx="53">
                  <c:v>1.1578698306421949E-2</c:v>
                </c:pt>
                <c:pt idx="54">
                  <c:v>1.0998184154797704E-2</c:v>
                </c:pt>
                <c:pt idx="55">
                  <c:v>1.0466242993843678E-2</c:v>
                </c:pt>
                <c:pt idx="56">
                  <c:v>9.8844241646091364E-3</c:v>
                </c:pt>
                <c:pt idx="57">
                  <c:v>8.9858155258859141E-3</c:v>
                </c:pt>
                <c:pt idx="58">
                  <c:v>8.4066256864072965E-3</c:v>
                </c:pt>
                <c:pt idx="59">
                  <c:v>6.8827387559608506E-3</c:v>
                </c:pt>
                <c:pt idx="60">
                  <c:v>7.2778379744777213E-3</c:v>
                </c:pt>
              </c:numCache>
            </c:numRef>
          </c:yVal>
          <c:smooth val="1"/>
        </c:ser>
        <c:ser>
          <c:idx val="3"/>
          <c:order val="3"/>
          <c:tx>
            <c:strRef>
              <c:f>主要国家!$AB$2</c:f>
              <c:strCache>
                <c:ptCount val="1"/>
                <c:pt idx="0">
                  <c:v>Russian Federation</c:v>
                </c:pt>
              </c:strCache>
            </c:strRef>
          </c:tx>
          <c:spPr>
            <a:ln w="19050" cap="rnd">
              <a:solidFill>
                <a:schemeClr val="accent4"/>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主要国家!$AB$3:$AB$63</c:f>
              <c:numCache>
                <c:formatCode>0.0%</c:formatCode>
                <c:ptCount val="61"/>
                <c:pt idx="1">
                  <c:v>0.48289116259783232</c:v>
                </c:pt>
                <c:pt idx="2">
                  <c:v>0.33763039940754302</c:v>
                </c:pt>
                <c:pt idx="3">
                  <c:v>0.25848926537044453</c:v>
                </c:pt>
                <c:pt idx="4">
                  <c:v>0.21808105308399556</c:v>
                </c:pt>
                <c:pt idx="5">
                  <c:v>0.19855105181686444</c:v>
                </c:pt>
                <c:pt idx="6">
                  <c:v>0.17761229721444108</c:v>
                </c:pt>
                <c:pt idx="7">
                  <c:v>0.16182130415633827</c:v>
                </c:pt>
                <c:pt idx="8">
                  <c:v>0.14574947501404054</c:v>
                </c:pt>
                <c:pt idx="9">
                  <c:v>0.13118458247488188</c:v>
                </c:pt>
                <c:pt idx="10">
                  <c:v>0.11843857886837007</c:v>
                </c:pt>
                <c:pt idx="11">
                  <c:v>0.10732801350952387</c:v>
                </c:pt>
                <c:pt idx="12">
                  <c:v>0.10049422979810788</c:v>
                </c:pt>
                <c:pt idx="13">
                  <c:v>9.7376761920378765E-2</c:v>
                </c:pt>
                <c:pt idx="14">
                  <c:v>9.4157168662118915E-2</c:v>
                </c:pt>
                <c:pt idx="15">
                  <c:v>9.1383039450255582E-2</c:v>
                </c:pt>
                <c:pt idx="16">
                  <c:v>8.8760203171383958E-2</c:v>
                </c:pt>
                <c:pt idx="17">
                  <c:v>8.5552916091320208E-2</c:v>
                </c:pt>
                <c:pt idx="18">
                  <c:v>8.1020547615319197E-2</c:v>
                </c:pt>
                <c:pt idx="19">
                  <c:v>7.7713770640888843E-2</c:v>
                </c:pt>
                <c:pt idx="20">
                  <c:v>7.5204911702579202E-2</c:v>
                </c:pt>
                <c:pt idx="21">
                  <c:v>7.3507858839525028E-2</c:v>
                </c:pt>
                <c:pt idx="22">
                  <c:v>7.1319847548033208E-2</c:v>
                </c:pt>
                <c:pt idx="23">
                  <c:v>6.8618960645146679E-2</c:v>
                </c:pt>
                <c:pt idx="24">
                  <c:v>6.5943939606951441E-2</c:v>
                </c:pt>
                <c:pt idx="25">
                  <c:v>6.4438066452939327E-2</c:v>
                </c:pt>
                <c:pt idx="26">
                  <c:v>6.2192783327660289E-2</c:v>
                </c:pt>
                <c:pt idx="27">
                  <c:v>5.9808874550447956E-2</c:v>
                </c:pt>
                <c:pt idx="28">
                  <c:v>5.7636465734474354E-2</c:v>
                </c:pt>
                <c:pt idx="29">
                  <c:v>5.4062301297718406E-2</c:v>
                </c:pt>
                <c:pt idx="30">
                  <c:v>5.2635778744948125E-2</c:v>
                </c:pt>
                <c:pt idx="31">
                  <c:v>4.8103815577840291E-2</c:v>
                </c:pt>
                <c:pt idx="32">
                  <c:v>4.613829662102794E-2</c:v>
                </c:pt>
                <c:pt idx="33">
                  <c:v>4.4086827406865162E-2</c:v>
                </c:pt>
                <c:pt idx="34">
                  <c:v>4.1914941001017357E-2</c:v>
                </c:pt>
                <c:pt idx="35">
                  <c:v>4.3197734527725233E-2</c:v>
                </c:pt>
                <c:pt idx="36">
                  <c:v>4.0782205491966421E-2</c:v>
                </c:pt>
                <c:pt idx="37">
                  <c:v>4.0537344844617518E-2</c:v>
                </c:pt>
                <c:pt idx="38">
                  <c:v>4.008268630449887E-2</c:v>
                </c:pt>
                <c:pt idx="39">
                  <c:v>3.8083605125703329E-2</c:v>
                </c:pt>
                <c:pt idx="40">
                  <c:v>3.5042810292757777E-2</c:v>
                </c:pt>
                <c:pt idx="41">
                  <c:v>3.3750173372735483E-2</c:v>
                </c:pt>
                <c:pt idx="42">
                  <c:v>3.1857116281223542E-2</c:v>
                </c:pt>
                <c:pt idx="43">
                  <c:v>2.9347824253361365E-2</c:v>
                </c:pt>
                <c:pt idx="44">
                  <c:v>2.5805650831521153E-2</c:v>
                </c:pt>
                <c:pt idx="45">
                  <c:v>2.4891991412789548E-2</c:v>
                </c:pt>
                <c:pt idx="46">
                  <c:v>2.4363647736795262E-2</c:v>
                </c:pt>
                <c:pt idx="47">
                  <c:v>2.333553165717122E-2</c:v>
                </c:pt>
                <c:pt idx="48">
                  <c:v>2.2936976784785817E-2</c:v>
                </c:pt>
                <c:pt idx="49">
                  <c:v>2.3215349758807791E-2</c:v>
                </c:pt>
                <c:pt idx="50">
                  <c:v>2.3584019666239311E-2</c:v>
                </c:pt>
                <c:pt idx="51">
                  <c:v>2.3758498796358045E-2</c:v>
                </c:pt>
                <c:pt idx="52">
                  <c:v>2.3791213136403068E-2</c:v>
                </c:pt>
                <c:pt idx="53">
                  <c:v>2.396422637327706E-2</c:v>
                </c:pt>
                <c:pt idx="54">
                  <c:v>2.2928773408941817E-2</c:v>
                </c:pt>
                <c:pt idx="55">
                  <c:v>2.1669620029670818E-2</c:v>
                </c:pt>
                <c:pt idx="56">
                  <c:v>2.0663889542043672E-2</c:v>
                </c:pt>
                <c:pt idx="57">
                  <c:v>1.9181308721131784E-2</c:v>
                </c:pt>
                <c:pt idx="58">
                  <c:v>1.8747431988689774E-2</c:v>
                </c:pt>
                <c:pt idx="59">
                  <c:v>1.6951749402134883E-2</c:v>
                </c:pt>
                <c:pt idx="60">
                  <c:v>1.9036643292880521E-2</c:v>
                </c:pt>
              </c:numCache>
            </c:numRef>
          </c:yVal>
          <c:smooth val="1"/>
        </c:ser>
        <c:ser>
          <c:idx val="4"/>
          <c:order val="4"/>
          <c:tx>
            <c:strRef>
              <c:f>主要国家!$AC$2</c:f>
              <c:strCache>
                <c:ptCount val="1"/>
                <c:pt idx="0">
                  <c:v>Germany</c:v>
                </c:pt>
              </c:strCache>
            </c:strRef>
          </c:tx>
          <c:spPr>
            <a:ln w="19050" cap="rnd">
              <a:solidFill>
                <a:schemeClr val="accent5"/>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主要国家!$AC$3:$AC$63</c:f>
              <c:numCache>
                <c:formatCode>0.0%</c:formatCode>
                <c:ptCount val="61"/>
                <c:pt idx="1">
                  <c:v>0.21178853553151783</c:v>
                </c:pt>
                <c:pt idx="2">
                  <c:v>0.18399460085883654</c:v>
                </c:pt>
                <c:pt idx="3">
                  <c:v>0.15769132230549199</c:v>
                </c:pt>
                <c:pt idx="4">
                  <c:v>0.14360448245870777</c:v>
                </c:pt>
                <c:pt idx="5">
                  <c:v>0.13732867292589965</c:v>
                </c:pt>
                <c:pt idx="6">
                  <c:v>0.12724133604911905</c:v>
                </c:pt>
                <c:pt idx="7">
                  <c:v>0.11360206901350971</c:v>
                </c:pt>
                <c:pt idx="8">
                  <c:v>9.7731045655654936E-2</c:v>
                </c:pt>
                <c:pt idx="9">
                  <c:v>8.7192881682005313E-2</c:v>
                </c:pt>
                <c:pt idx="10">
                  <c:v>8.4497128783085504E-2</c:v>
                </c:pt>
                <c:pt idx="11">
                  <c:v>7.7644950319716757E-2</c:v>
                </c:pt>
                <c:pt idx="12">
                  <c:v>7.4251885602437881E-2</c:v>
                </c:pt>
                <c:pt idx="13">
                  <c:v>7.2551955474799174E-2</c:v>
                </c:pt>
                <c:pt idx="14">
                  <c:v>6.8152808191415809E-2</c:v>
                </c:pt>
                <c:pt idx="15">
                  <c:v>6.2370627666431852E-2</c:v>
                </c:pt>
                <c:pt idx="16">
                  <c:v>5.7582365819044565E-2</c:v>
                </c:pt>
                <c:pt idx="17">
                  <c:v>5.3073919281874327E-2</c:v>
                </c:pt>
                <c:pt idx="18">
                  <c:v>5.3395671828305694E-2</c:v>
                </c:pt>
                <c:pt idx="19">
                  <c:v>5.4990487264172078E-2</c:v>
                </c:pt>
                <c:pt idx="20">
                  <c:v>5.1421229885373787E-2</c:v>
                </c:pt>
                <c:pt idx="21">
                  <c:v>5.0491579565141977E-2</c:v>
                </c:pt>
                <c:pt idx="22">
                  <c:v>4.9354270672765647E-2</c:v>
                </c:pt>
                <c:pt idx="23">
                  <c:v>5.0087946642674339E-2</c:v>
                </c:pt>
                <c:pt idx="24">
                  <c:v>4.7413625908955398E-2</c:v>
                </c:pt>
                <c:pt idx="25">
                  <c:v>4.3235122658503447E-2</c:v>
                </c:pt>
                <c:pt idx="26">
                  <c:v>4.5519972264438227E-2</c:v>
                </c:pt>
                <c:pt idx="27">
                  <c:v>4.2498176739619919E-2</c:v>
                </c:pt>
                <c:pt idx="28">
                  <c:v>4.2131246018399002E-2</c:v>
                </c:pt>
                <c:pt idx="29">
                  <c:v>4.2109955526407394E-2</c:v>
                </c:pt>
                <c:pt idx="30">
                  <c:v>3.9949624863481935E-2</c:v>
                </c:pt>
                <c:pt idx="31">
                  <c:v>3.6794920919444953E-2</c:v>
                </c:pt>
                <c:pt idx="32">
                  <c:v>3.4381023319843391E-2</c:v>
                </c:pt>
                <c:pt idx="33">
                  <c:v>3.2736556161059027E-2</c:v>
                </c:pt>
                <c:pt idx="34">
                  <c:v>3.1563635122373826E-2</c:v>
                </c:pt>
                <c:pt idx="35">
                  <c:v>2.9803516415048508E-2</c:v>
                </c:pt>
                <c:pt idx="36">
                  <c:v>2.7834047260498634E-2</c:v>
                </c:pt>
                <c:pt idx="37">
                  <c:v>2.5487122767074568E-2</c:v>
                </c:pt>
                <c:pt idx="38">
                  <c:v>2.3572577529036836E-2</c:v>
                </c:pt>
                <c:pt idx="39">
                  <c:v>2.1461626022264122E-2</c:v>
                </c:pt>
                <c:pt idx="40">
                  <c:v>1.9873962263123691E-2</c:v>
                </c:pt>
                <c:pt idx="41">
                  <c:v>1.6273393948059423E-2</c:v>
                </c:pt>
                <c:pt idx="42">
                  <c:v>1.4147134925203468E-2</c:v>
                </c:pt>
                <c:pt idx="43">
                  <c:v>1.3392440796889555E-2</c:v>
                </c:pt>
                <c:pt idx="44">
                  <c:v>1.3659761375400552E-2</c:v>
                </c:pt>
                <c:pt idx="45">
                  <c:v>1.4831731659979979E-2</c:v>
                </c:pt>
                <c:pt idx="46">
                  <c:v>1.6944647851791363E-2</c:v>
                </c:pt>
                <c:pt idx="47">
                  <c:v>1.7664751936753584E-2</c:v>
                </c:pt>
                <c:pt idx="48">
                  <c:v>1.8284922498598862E-2</c:v>
                </c:pt>
                <c:pt idx="49">
                  <c:v>1.7498982870171691E-2</c:v>
                </c:pt>
                <c:pt idx="50">
                  <c:v>1.6975561826566662E-2</c:v>
                </c:pt>
                <c:pt idx="51">
                  <c:v>1.6565585192681653E-2</c:v>
                </c:pt>
                <c:pt idx="52">
                  <c:v>1.5396277993280093E-2</c:v>
                </c:pt>
                <c:pt idx="53">
                  <c:v>1.5197761467375791E-2</c:v>
                </c:pt>
                <c:pt idx="54">
                  <c:v>1.5307584835622839E-2</c:v>
                </c:pt>
                <c:pt idx="55">
                  <c:v>1.5574841217802067E-2</c:v>
                </c:pt>
                <c:pt idx="56">
                  <c:v>1.638538704651811E-2</c:v>
                </c:pt>
                <c:pt idx="57">
                  <c:v>1.6496982580540696E-2</c:v>
                </c:pt>
                <c:pt idx="58">
                  <c:v>1.674016881385549E-2</c:v>
                </c:pt>
                <c:pt idx="59">
                  <c:v>1.558991432602577E-2</c:v>
                </c:pt>
                <c:pt idx="60">
                  <c:v>1.5273447126796218E-2</c:v>
                </c:pt>
              </c:numCache>
            </c:numRef>
          </c:yVal>
          <c:smooth val="1"/>
        </c:ser>
        <c:ser>
          <c:idx val="5"/>
          <c:order val="5"/>
          <c:tx>
            <c:strRef>
              <c:f>主要国家!$AD$2</c:f>
              <c:strCache>
                <c:ptCount val="1"/>
                <c:pt idx="0">
                  <c:v>World</c:v>
                </c:pt>
              </c:strCache>
            </c:strRef>
          </c:tx>
          <c:spPr>
            <a:ln w="19050" cap="rnd">
              <a:solidFill>
                <a:schemeClr val="accent6"/>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主要国家!$AD$3:$AD$63</c:f>
              <c:numCache>
                <c:formatCode>0.0%</c:formatCode>
                <c:ptCount val="61"/>
                <c:pt idx="1">
                  <c:v>0.2529069927729557</c:v>
                </c:pt>
                <c:pt idx="2">
                  <c:v>0.19778973231718927</c:v>
                </c:pt>
                <c:pt idx="3">
                  <c:v>0.16424051413354551</c:v>
                </c:pt>
                <c:pt idx="4">
                  <c:v>0.13907875928681163</c:v>
                </c:pt>
                <c:pt idx="5">
                  <c:v>0.13039676817378024</c:v>
                </c:pt>
                <c:pt idx="6">
                  <c:v>0.11903324340963112</c:v>
                </c:pt>
                <c:pt idx="7">
                  <c:v>0.1060633369555843</c:v>
                </c:pt>
                <c:pt idx="8">
                  <c:v>9.5465005756422569E-2</c:v>
                </c:pt>
                <c:pt idx="9">
                  <c:v>8.883848564086215E-2</c:v>
                </c:pt>
                <c:pt idx="10">
                  <c:v>8.3490697773777989E-2</c:v>
                </c:pt>
                <c:pt idx="11">
                  <c:v>7.3822756006965876E-2</c:v>
                </c:pt>
                <c:pt idx="12">
                  <c:v>6.8765637443731015E-2</c:v>
                </c:pt>
                <c:pt idx="13">
                  <c:v>6.5958012001241365E-2</c:v>
                </c:pt>
                <c:pt idx="14">
                  <c:v>6.2759699407453351E-2</c:v>
                </c:pt>
                <c:pt idx="15">
                  <c:v>5.9480675273170837E-2</c:v>
                </c:pt>
                <c:pt idx="16">
                  <c:v>5.6382479942451359E-2</c:v>
                </c:pt>
                <c:pt idx="17">
                  <c:v>5.2607647976400801E-2</c:v>
                </c:pt>
                <c:pt idx="18">
                  <c:v>5.1060424492893962E-2</c:v>
                </c:pt>
                <c:pt idx="19">
                  <c:v>5.071393965825876E-2</c:v>
                </c:pt>
                <c:pt idx="20">
                  <c:v>5.1687221629158189E-2</c:v>
                </c:pt>
                <c:pt idx="21">
                  <c:v>4.9745903695863028E-2</c:v>
                </c:pt>
                <c:pt idx="22">
                  <c:v>4.834041102669541E-2</c:v>
                </c:pt>
                <c:pt idx="23">
                  <c:v>4.7656979285464258E-2</c:v>
                </c:pt>
                <c:pt idx="24">
                  <c:v>4.3675346722877303E-2</c:v>
                </c:pt>
                <c:pt idx="25">
                  <c:v>4.0466301042887884E-2</c:v>
                </c:pt>
                <c:pt idx="26">
                  <c:v>4.0625500358018173E-2</c:v>
                </c:pt>
                <c:pt idx="27">
                  <c:v>3.9416686777885561E-2</c:v>
                </c:pt>
                <c:pt idx="28">
                  <c:v>3.8594869554789399E-2</c:v>
                </c:pt>
                <c:pt idx="29">
                  <c:v>3.7073378699702952E-2</c:v>
                </c:pt>
                <c:pt idx="30">
                  <c:v>3.3920581228174554E-2</c:v>
                </c:pt>
                <c:pt idx="31">
                  <c:v>3.0060170209371156E-2</c:v>
                </c:pt>
                <c:pt idx="32">
                  <c:v>2.7615004487232447E-2</c:v>
                </c:pt>
                <c:pt idx="33">
                  <c:v>2.6004570353448619E-2</c:v>
                </c:pt>
                <c:pt idx="34">
                  <c:v>2.5208862673732381E-2</c:v>
                </c:pt>
                <c:pt idx="35">
                  <c:v>2.4718526645169346E-2</c:v>
                </c:pt>
                <c:pt idx="36">
                  <c:v>2.3306712973847989E-2</c:v>
                </c:pt>
                <c:pt idx="37">
                  <c:v>2.2938105384017447E-2</c:v>
                </c:pt>
                <c:pt idx="38">
                  <c:v>2.2919757829957196E-2</c:v>
                </c:pt>
                <c:pt idx="39">
                  <c:v>2.2318579635837384E-2</c:v>
                </c:pt>
                <c:pt idx="40">
                  <c:v>2.0789568578451562E-2</c:v>
                </c:pt>
                <c:pt idx="41">
                  <c:v>2.0368017935212104E-2</c:v>
                </c:pt>
                <c:pt idx="42">
                  <c:v>1.9938976115151996E-2</c:v>
                </c:pt>
                <c:pt idx="43">
                  <c:v>1.9544660412501944E-2</c:v>
                </c:pt>
                <c:pt idx="44">
                  <c:v>1.9065907677565979E-2</c:v>
                </c:pt>
                <c:pt idx="45">
                  <c:v>1.9039158867416042E-2</c:v>
                </c:pt>
                <c:pt idx="46">
                  <c:v>1.9348392067123035E-2</c:v>
                </c:pt>
                <c:pt idx="47">
                  <c:v>1.8844912182702196E-2</c:v>
                </c:pt>
                <c:pt idx="48">
                  <c:v>1.7871477026385335E-2</c:v>
                </c:pt>
                <c:pt idx="49">
                  <c:v>1.7496833224348838E-2</c:v>
                </c:pt>
                <c:pt idx="50">
                  <c:v>1.7614080753024983E-2</c:v>
                </c:pt>
                <c:pt idx="51">
                  <c:v>1.704291192467447E-2</c:v>
                </c:pt>
                <c:pt idx="52">
                  <c:v>1.6747103473564666E-2</c:v>
                </c:pt>
                <c:pt idx="53">
                  <c:v>1.76101533570132E-2</c:v>
                </c:pt>
                <c:pt idx="54">
                  <c:v>1.8297788239043284E-2</c:v>
                </c:pt>
                <c:pt idx="55">
                  <c:v>1.8248558294838284E-2</c:v>
                </c:pt>
                <c:pt idx="56">
                  <c:v>1.8357335529568437E-2</c:v>
                </c:pt>
                <c:pt idx="57">
                  <c:v>1.8345580975876484E-2</c:v>
                </c:pt>
                <c:pt idx="58">
                  <c:v>1.800079715855005E-2</c:v>
                </c:pt>
                <c:pt idx="59">
                  <c:v>1.7088856050078441E-2</c:v>
                </c:pt>
                <c:pt idx="60">
                  <c:v>1.7630324337846615E-2</c:v>
                </c:pt>
              </c:numCache>
            </c:numRef>
          </c:yVal>
          <c:smooth val="1"/>
        </c:ser>
        <c:dLbls>
          <c:showLegendKey val="0"/>
          <c:showVal val="0"/>
          <c:showCatName val="0"/>
          <c:showSerName val="0"/>
          <c:showPercent val="0"/>
          <c:showBubbleSize val="0"/>
        </c:dLbls>
        <c:axId val="259568688"/>
        <c:axId val="259569248"/>
      </c:scatterChart>
      <c:valAx>
        <c:axId val="259568688"/>
        <c:scaling>
          <c:orientation val="minMax"/>
          <c:max val="2010"/>
          <c:min val="195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9569248"/>
        <c:crosses val="autoZero"/>
        <c:crossBetween val="midCat"/>
      </c:valAx>
      <c:valAx>
        <c:axId val="259569248"/>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9568688"/>
        <c:crosses val="autoZero"/>
        <c:crossBetween val="midCat"/>
      </c:valAx>
      <c:spPr>
        <a:noFill/>
        <a:ln>
          <a:noFill/>
        </a:ln>
        <a:effectLst/>
      </c:spPr>
    </c:plotArea>
    <c:legend>
      <c:legendPos val="b"/>
      <c:layout>
        <c:manualLayout>
          <c:xMode val="edge"/>
          <c:yMode val="edge"/>
          <c:x val="4.810567453762972E-2"/>
          <c:y val="0.77819310062088265"/>
          <c:w val="0.92680527674933166"/>
          <c:h val="0.1976648070074165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growth</a:t>
            </a:r>
            <a:r>
              <a:rPr lang="en-US" altLang="zh-CN" baseline="0"/>
              <a:t> rate of per capital historical emission</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8.8080215689555125E-2"/>
          <c:y val="0.15602766638036603"/>
          <c:w val="0.85438005128324068"/>
          <c:h val="0.61124071744975361"/>
        </c:manualLayout>
      </c:layout>
      <c:scatterChart>
        <c:scatterStyle val="smoothMarker"/>
        <c:varyColors val="0"/>
        <c:ser>
          <c:idx val="0"/>
          <c:order val="0"/>
          <c:tx>
            <c:strRef>
              <c:f>主要国家!$Y$2</c:f>
              <c:strCache>
                <c:ptCount val="1"/>
                <c:pt idx="0">
                  <c:v>China</c:v>
                </c:pt>
              </c:strCache>
            </c:strRef>
          </c:tx>
          <c:spPr>
            <a:ln w="15875" cap="rnd">
              <a:solidFill>
                <a:schemeClr val="accent1"/>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主要国家!$Y$3:$Y$63</c:f>
              <c:numCache>
                <c:formatCode>0.0%</c:formatCode>
                <c:ptCount val="61"/>
                <c:pt idx="1">
                  <c:v>0.4399965004067673</c:v>
                </c:pt>
                <c:pt idx="2">
                  <c:v>0.37826058285778513</c:v>
                </c:pt>
                <c:pt idx="3">
                  <c:v>0.27958369313357362</c:v>
                </c:pt>
                <c:pt idx="4">
                  <c:v>0.25885072727079761</c:v>
                </c:pt>
                <c:pt idx="5">
                  <c:v>0.23913575834902978</c:v>
                </c:pt>
                <c:pt idx="6">
                  <c:v>0.21387099080889832</c:v>
                </c:pt>
                <c:pt idx="7">
                  <c:v>0.20469421625032325</c:v>
                </c:pt>
                <c:pt idx="8">
                  <c:v>0.35314248533531306</c:v>
                </c:pt>
                <c:pt idx="9">
                  <c:v>0.3525480408672268</c:v>
                </c:pt>
                <c:pt idx="10">
                  <c:v>0.27416940370691462</c:v>
                </c:pt>
                <c:pt idx="11">
                  <c:v>0.14288077314253547</c:v>
                </c:pt>
                <c:pt idx="12">
                  <c:v>9.3069456138280701E-2</c:v>
                </c:pt>
                <c:pt idx="13">
                  <c:v>8.0219268521932979E-2</c:v>
                </c:pt>
                <c:pt idx="14">
                  <c:v>6.9220794129772861E-2</c:v>
                </c:pt>
                <c:pt idx="15">
                  <c:v>6.6237752043941334E-2</c:v>
                </c:pt>
                <c:pt idx="16">
                  <c:v>6.3879027829613147E-2</c:v>
                </c:pt>
                <c:pt idx="17">
                  <c:v>4.0340590496367082E-2</c:v>
                </c:pt>
                <c:pt idx="18">
                  <c:v>3.9952965521011151E-2</c:v>
                </c:pt>
                <c:pt idx="19">
                  <c:v>5.0293089384468047E-2</c:v>
                </c:pt>
                <c:pt idx="20">
                  <c:v>6.9933505544061053E-2</c:v>
                </c:pt>
                <c:pt idx="21">
                  <c:v>7.4400352099381256E-2</c:v>
                </c:pt>
                <c:pt idx="22">
                  <c:v>7.1911665264729377E-2</c:v>
                </c:pt>
                <c:pt idx="23">
                  <c:v>6.8277329815096363E-2</c:v>
                </c:pt>
                <c:pt idx="24">
                  <c:v>6.4133531707571051E-2</c:v>
                </c:pt>
                <c:pt idx="25">
                  <c:v>7.2025945689892887E-2</c:v>
                </c:pt>
                <c:pt idx="26">
                  <c:v>7.0268410176518734E-2</c:v>
                </c:pt>
                <c:pt idx="27">
                  <c:v>7.2829671183388053E-2</c:v>
                </c:pt>
                <c:pt idx="28">
                  <c:v>7.6316416323905678E-2</c:v>
                </c:pt>
                <c:pt idx="29">
                  <c:v>7.1015655138850026E-2</c:v>
                </c:pt>
                <c:pt idx="30">
                  <c:v>6.2637817335178869E-2</c:v>
                </c:pt>
                <c:pt idx="31">
                  <c:v>5.6100288000810086E-2</c:v>
                </c:pt>
                <c:pt idx="32">
                  <c:v>5.7041261038178546E-2</c:v>
                </c:pt>
                <c:pt idx="33">
                  <c:v>5.5278792631619861E-2</c:v>
                </c:pt>
                <c:pt idx="34">
                  <c:v>5.53928812071749E-2</c:v>
                </c:pt>
                <c:pt idx="35">
                  <c:v>5.4909505138163582E-2</c:v>
                </c:pt>
                <c:pt idx="36">
                  <c:v>5.2126105743540145E-2</c:v>
                </c:pt>
                <c:pt idx="37">
                  <c:v>5.0859305718470783E-2</c:v>
                </c:pt>
                <c:pt idx="38">
                  <c:v>5.0788639423947693E-2</c:v>
                </c:pt>
                <c:pt idx="39">
                  <c:v>4.8200451510096741E-2</c:v>
                </c:pt>
                <c:pt idx="40">
                  <c:v>4.7107388505759275E-2</c:v>
                </c:pt>
                <c:pt idx="41">
                  <c:v>4.8183580191109854E-2</c:v>
                </c:pt>
                <c:pt idx="42">
                  <c:v>4.8673998074256673E-2</c:v>
                </c:pt>
                <c:pt idx="43">
                  <c:v>5.0567611465305577E-2</c:v>
                </c:pt>
                <c:pt idx="44">
                  <c:v>5.1882224391270555E-2</c:v>
                </c:pt>
                <c:pt idx="45">
                  <c:v>5.4356122164514166E-2</c:v>
                </c:pt>
                <c:pt idx="46">
                  <c:v>5.4221414449234104E-2</c:v>
                </c:pt>
                <c:pt idx="47">
                  <c:v>5.1731591857946964E-2</c:v>
                </c:pt>
                <c:pt idx="48">
                  <c:v>4.6912204864582335E-2</c:v>
                </c:pt>
                <c:pt idx="49">
                  <c:v>4.4553769657459115E-2</c:v>
                </c:pt>
                <c:pt idx="50">
                  <c:v>4.355141859213385E-2</c:v>
                </c:pt>
                <c:pt idx="51">
                  <c:v>4.242766083630501E-2</c:v>
                </c:pt>
                <c:pt idx="52">
                  <c:v>4.2981843259097721E-2</c:v>
                </c:pt>
                <c:pt idx="53">
                  <c:v>5.1141350613347111E-2</c:v>
                </c:pt>
                <c:pt idx="54">
                  <c:v>5.7076795888580438E-2</c:v>
                </c:pt>
                <c:pt idx="55">
                  <c:v>5.8857265855016876E-2</c:v>
                </c:pt>
                <c:pt idx="56">
                  <c:v>6.1325038724338116E-2</c:v>
                </c:pt>
                <c:pt idx="57">
                  <c:v>6.0620298696834038E-2</c:v>
                </c:pt>
                <c:pt idx="58">
                  <c:v>5.8550470922895184E-2</c:v>
                </c:pt>
                <c:pt idx="59">
                  <c:v>6.020524297892877E-2</c:v>
                </c:pt>
                <c:pt idx="60">
                  <c:v>6.0848468472399567E-2</c:v>
                </c:pt>
              </c:numCache>
            </c:numRef>
          </c:yVal>
          <c:smooth val="1"/>
        </c:ser>
        <c:ser>
          <c:idx val="1"/>
          <c:order val="1"/>
          <c:tx>
            <c:strRef>
              <c:f>主要国家!$Z$2</c:f>
              <c:strCache>
                <c:ptCount val="1"/>
                <c:pt idx="0">
                  <c:v>United States of America</c:v>
                </c:pt>
              </c:strCache>
            </c:strRef>
          </c:tx>
          <c:spPr>
            <a:ln w="15875" cap="rnd">
              <a:solidFill>
                <a:schemeClr val="accent2"/>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主要国家!$Z$3:$Z$63</c:f>
              <c:numCache>
                <c:formatCode>0.0%</c:formatCode>
                <c:ptCount val="61"/>
                <c:pt idx="1">
                  <c:v>0.26771510194034193</c:v>
                </c:pt>
                <c:pt idx="2">
                  <c:v>0.19765923558287293</c:v>
                </c:pt>
                <c:pt idx="3">
                  <c:v>0.16254686538700769</c:v>
                </c:pt>
                <c:pt idx="4">
                  <c:v>0.12693674935835864</c:v>
                </c:pt>
                <c:pt idx="5">
                  <c:v>0.12005721519756202</c:v>
                </c:pt>
                <c:pt idx="6">
                  <c:v>0.10878682027307164</c:v>
                </c:pt>
                <c:pt idx="7">
                  <c:v>9.3521340461352132E-2</c:v>
                </c:pt>
                <c:pt idx="8">
                  <c:v>7.9496544437271568E-2</c:v>
                </c:pt>
                <c:pt idx="9">
                  <c:v>7.4035330278291914E-2</c:v>
                </c:pt>
                <c:pt idx="10">
                  <c:v>6.890113331298206E-2</c:v>
                </c:pt>
                <c:pt idx="11">
                  <c:v>6.2664602820431653E-2</c:v>
                </c:pt>
                <c:pt idx="12">
                  <c:v>6.0486148045152795E-2</c:v>
                </c:pt>
                <c:pt idx="13">
                  <c:v>5.9172474336172599E-2</c:v>
                </c:pt>
                <c:pt idx="14">
                  <c:v>5.8060367203973978E-2</c:v>
                </c:pt>
                <c:pt idx="15">
                  <c:v>5.6959699470414252E-2</c:v>
                </c:pt>
                <c:pt idx="16">
                  <c:v>5.663180853758109E-2</c:v>
                </c:pt>
                <c:pt idx="17">
                  <c:v>5.5526735135504164E-2</c:v>
                </c:pt>
                <c:pt idx="18">
                  <c:v>5.4354031986553815E-2</c:v>
                </c:pt>
                <c:pt idx="19">
                  <c:v>5.3926560362118833E-2</c:v>
                </c:pt>
                <c:pt idx="20">
                  <c:v>5.4859327770826666E-2</c:v>
                </c:pt>
                <c:pt idx="21">
                  <c:v>5.1541810280549098E-2</c:v>
                </c:pt>
                <c:pt idx="22">
                  <c:v>5.0932785976874853E-2</c:v>
                </c:pt>
                <c:pt idx="23">
                  <c:v>5.0105656926397159E-2</c:v>
                </c:pt>
                <c:pt idx="24">
                  <c:v>4.4726753773106961E-2</c:v>
                </c:pt>
                <c:pt idx="25">
                  <c:v>3.9697310245765727E-2</c:v>
                </c:pt>
                <c:pt idx="26">
                  <c:v>3.9376903534245944E-2</c:v>
                </c:pt>
                <c:pt idx="27">
                  <c:v>3.8182191024875085E-2</c:v>
                </c:pt>
                <c:pt idx="28">
                  <c:v>3.7231011208305895E-2</c:v>
                </c:pt>
                <c:pt idx="29">
                  <c:v>3.512373690772571E-2</c:v>
                </c:pt>
                <c:pt idx="30">
                  <c:v>3.1575518973893005E-2</c:v>
                </c:pt>
                <c:pt idx="31">
                  <c:v>2.8294972065934929E-2</c:v>
                </c:pt>
                <c:pt idx="32">
                  <c:v>2.495946908072336E-2</c:v>
                </c:pt>
                <c:pt idx="33">
                  <c:v>2.3989149170286106E-2</c:v>
                </c:pt>
                <c:pt idx="34">
                  <c:v>2.3829835840064123E-2</c:v>
                </c:pt>
                <c:pt idx="35">
                  <c:v>2.2771320027891978E-2</c:v>
                </c:pt>
                <c:pt idx="36">
                  <c:v>2.1671589772044513E-2</c:v>
                </c:pt>
                <c:pt idx="37">
                  <c:v>2.1926818555191491E-2</c:v>
                </c:pt>
                <c:pt idx="38">
                  <c:v>2.2236275989394913E-2</c:v>
                </c:pt>
                <c:pt idx="39">
                  <c:v>2.162804161956516E-2</c:v>
                </c:pt>
                <c:pt idx="40">
                  <c:v>1.9545713043600525E-2</c:v>
                </c:pt>
                <c:pt idx="41">
                  <c:v>1.9160009580531351E-2</c:v>
                </c:pt>
                <c:pt idx="42">
                  <c:v>1.8968561077474046E-2</c:v>
                </c:pt>
                <c:pt idx="43">
                  <c:v>1.8619384486113381E-2</c:v>
                </c:pt>
                <c:pt idx="44">
                  <c:v>1.7879617698828738E-2</c:v>
                </c:pt>
                <c:pt idx="45">
                  <c:v>1.6666541256946683E-2</c:v>
                </c:pt>
                <c:pt idx="46">
                  <c:v>1.5880646211900225E-2</c:v>
                </c:pt>
                <c:pt idx="47">
                  <c:v>1.5270399077238973E-2</c:v>
                </c:pt>
                <c:pt idx="48">
                  <c:v>1.4593335284369315E-2</c:v>
                </c:pt>
                <c:pt idx="49">
                  <c:v>1.4689418804775613E-2</c:v>
                </c:pt>
                <c:pt idx="50">
                  <c:v>1.5666390924331239E-2</c:v>
                </c:pt>
                <c:pt idx="51">
                  <c:v>1.540799392777367E-2</c:v>
                </c:pt>
                <c:pt idx="52">
                  <c:v>1.5790012140389997E-2</c:v>
                </c:pt>
                <c:pt idx="53">
                  <c:v>1.5820202146869893E-2</c:v>
                </c:pt>
                <c:pt idx="54">
                  <c:v>1.5791407423094015E-2</c:v>
                </c:pt>
                <c:pt idx="55">
                  <c:v>1.5169072049476286E-2</c:v>
                </c:pt>
                <c:pt idx="56">
                  <c:v>1.3984750652629855E-2</c:v>
                </c:pt>
                <c:pt idx="57">
                  <c:v>1.367707709688005E-2</c:v>
                </c:pt>
                <c:pt idx="58">
                  <c:v>1.2490645802242389E-2</c:v>
                </c:pt>
                <c:pt idx="59">
                  <c:v>1.0920220646416819E-2</c:v>
                </c:pt>
                <c:pt idx="60">
                  <c:v>1.1312798894039603E-2</c:v>
                </c:pt>
              </c:numCache>
            </c:numRef>
          </c:yVal>
          <c:smooth val="1"/>
        </c:ser>
        <c:ser>
          <c:idx val="2"/>
          <c:order val="2"/>
          <c:tx>
            <c:strRef>
              <c:f>主要国家!$AA$2</c:f>
              <c:strCache>
                <c:ptCount val="1"/>
                <c:pt idx="0">
                  <c:v>United Kingdom</c:v>
                </c:pt>
              </c:strCache>
            </c:strRef>
          </c:tx>
          <c:spPr>
            <a:ln w="15875" cap="rnd">
              <a:solidFill>
                <a:schemeClr val="accent3"/>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主要国家!$AA$3:$AA$63</c:f>
              <c:numCache>
                <c:formatCode>0.0%</c:formatCode>
                <c:ptCount val="61"/>
                <c:pt idx="1">
                  <c:v>0.1610681375678765</c:v>
                </c:pt>
                <c:pt idx="2">
                  <c:v>0.13311841071568839</c:v>
                </c:pt>
                <c:pt idx="3">
                  <c:v>0.11869541094353593</c:v>
                </c:pt>
                <c:pt idx="4">
                  <c:v>0.10727746721676652</c:v>
                </c:pt>
                <c:pt idx="5">
                  <c:v>9.9899856887719046E-2</c:v>
                </c:pt>
                <c:pt idx="6">
                  <c:v>8.9138882862158583E-2</c:v>
                </c:pt>
                <c:pt idx="7">
                  <c:v>8.0079180538851505E-2</c:v>
                </c:pt>
                <c:pt idx="8">
                  <c:v>7.0934629759726267E-2</c:v>
                </c:pt>
                <c:pt idx="9">
                  <c:v>6.3800426540832039E-2</c:v>
                </c:pt>
                <c:pt idx="10">
                  <c:v>6.3120217707512694E-2</c:v>
                </c:pt>
                <c:pt idx="11">
                  <c:v>5.8644779066223771E-2</c:v>
                </c:pt>
                <c:pt idx="12">
                  <c:v>5.4757161736522945E-2</c:v>
                </c:pt>
                <c:pt idx="13">
                  <c:v>5.2104559632115001E-2</c:v>
                </c:pt>
                <c:pt idx="14">
                  <c:v>4.9444874174827791E-2</c:v>
                </c:pt>
                <c:pt idx="15">
                  <c:v>4.8155728511002936E-2</c:v>
                </c:pt>
                <c:pt idx="16">
                  <c:v>4.5556193074070377E-2</c:v>
                </c:pt>
                <c:pt idx="17">
                  <c:v>4.1546481866021806E-2</c:v>
                </c:pt>
                <c:pt idx="18">
                  <c:v>4.1114385162731228E-2</c:v>
                </c:pt>
                <c:pt idx="19">
                  <c:v>4.1237468110621157E-2</c:v>
                </c:pt>
                <c:pt idx="20">
                  <c:v>4.1469677618339952E-2</c:v>
                </c:pt>
                <c:pt idx="21">
                  <c:v>4.0571001556566497E-2</c:v>
                </c:pt>
                <c:pt idx="22">
                  <c:v>3.849898302450637E-2</c:v>
                </c:pt>
                <c:pt idx="23">
                  <c:v>3.8108868477484313E-2</c:v>
                </c:pt>
                <c:pt idx="24">
                  <c:v>3.4580550594889674E-2</c:v>
                </c:pt>
                <c:pt idx="25">
                  <c:v>3.3000953579999513E-2</c:v>
                </c:pt>
                <c:pt idx="26">
                  <c:v>3.2069994528646902E-2</c:v>
                </c:pt>
                <c:pt idx="27">
                  <c:v>3.1728163541611565E-2</c:v>
                </c:pt>
                <c:pt idx="28">
                  <c:v>3.0991921304978954E-2</c:v>
                </c:pt>
                <c:pt idx="29">
                  <c:v>3.2093592606230847E-2</c:v>
                </c:pt>
                <c:pt idx="30">
                  <c:v>2.783292087136123E-2</c:v>
                </c:pt>
                <c:pt idx="31">
                  <c:v>2.6061521654182521E-2</c:v>
                </c:pt>
                <c:pt idx="32">
                  <c:v>2.4655700173442294E-2</c:v>
                </c:pt>
                <c:pt idx="33">
                  <c:v>2.3659344425053904E-2</c:v>
                </c:pt>
                <c:pt idx="34">
                  <c:v>2.2015498005946755E-2</c:v>
                </c:pt>
                <c:pt idx="35">
                  <c:v>2.2384609007095317E-2</c:v>
                </c:pt>
                <c:pt idx="36">
                  <c:v>2.17316389307655E-2</c:v>
                </c:pt>
                <c:pt idx="37">
                  <c:v>2.0866886163009538E-2</c:v>
                </c:pt>
                <c:pt idx="38">
                  <c:v>1.997413021152181E-2</c:v>
                </c:pt>
                <c:pt idx="39">
                  <c:v>1.9789407754064899E-2</c:v>
                </c:pt>
                <c:pt idx="40">
                  <c:v>1.8905247742239263E-2</c:v>
                </c:pt>
                <c:pt idx="41">
                  <c:v>1.8989691375537993E-2</c:v>
                </c:pt>
                <c:pt idx="42">
                  <c:v>1.8311842172119654E-2</c:v>
                </c:pt>
                <c:pt idx="43">
                  <c:v>1.7172842127491952E-2</c:v>
                </c:pt>
                <c:pt idx="44">
                  <c:v>1.6604497099322803E-2</c:v>
                </c:pt>
                <c:pt idx="45">
                  <c:v>1.6144429226226192E-2</c:v>
                </c:pt>
                <c:pt idx="46">
                  <c:v>1.6208372702659929E-2</c:v>
                </c:pt>
                <c:pt idx="47">
                  <c:v>1.4889755770406432E-2</c:v>
                </c:pt>
                <c:pt idx="48">
                  <c:v>1.4407192394538868E-2</c:v>
                </c:pt>
                <c:pt idx="49">
                  <c:v>1.357779926744972E-2</c:v>
                </c:pt>
                <c:pt idx="50">
                  <c:v>1.3287180750458516E-2</c:v>
                </c:pt>
                <c:pt idx="51">
                  <c:v>1.2956278282438569E-2</c:v>
                </c:pt>
                <c:pt idx="52">
                  <c:v>1.1859637660236679E-2</c:v>
                </c:pt>
                <c:pt idx="53">
                  <c:v>1.1578698306421949E-2</c:v>
                </c:pt>
                <c:pt idx="54">
                  <c:v>1.0998184154797704E-2</c:v>
                </c:pt>
                <c:pt idx="55">
                  <c:v>1.0466242993843678E-2</c:v>
                </c:pt>
                <c:pt idx="56">
                  <c:v>9.8844241646091364E-3</c:v>
                </c:pt>
                <c:pt idx="57">
                  <c:v>8.9858155258859141E-3</c:v>
                </c:pt>
                <c:pt idx="58">
                  <c:v>8.4066256864072965E-3</c:v>
                </c:pt>
                <c:pt idx="59">
                  <c:v>6.8827387559608506E-3</c:v>
                </c:pt>
                <c:pt idx="60">
                  <c:v>7.2778379744777213E-3</c:v>
                </c:pt>
              </c:numCache>
            </c:numRef>
          </c:yVal>
          <c:smooth val="1"/>
        </c:ser>
        <c:ser>
          <c:idx val="3"/>
          <c:order val="3"/>
          <c:tx>
            <c:strRef>
              <c:f>主要国家!$AB$2</c:f>
              <c:strCache>
                <c:ptCount val="1"/>
                <c:pt idx="0">
                  <c:v>Russian Federation</c:v>
                </c:pt>
              </c:strCache>
            </c:strRef>
          </c:tx>
          <c:spPr>
            <a:ln w="15875" cap="rnd">
              <a:solidFill>
                <a:schemeClr val="accent4"/>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主要国家!$AB$3:$AB$63</c:f>
              <c:numCache>
                <c:formatCode>0.0%</c:formatCode>
                <c:ptCount val="61"/>
                <c:pt idx="1">
                  <c:v>0.48289116259783232</c:v>
                </c:pt>
                <c:pt idx="2">
                  <c:v>0.33763039940754302</c:v>
                </c:pt>
                <c:pt idx="3">
                  <c:v>0.25848926537044453</c:v>
                </c:pt>
                <c:pt idx="4">
                  <c:v>0.21808105308399556</c:v>
                </c:pt>
                <c:pt idx="5">
                  <c:v>0.19855105181686444</c:v>
                </c:pt>
                <c:pt idx="6">
                  <c:v>0.17761229721444108</c:v>
                </c:pt>
                <c:pt idx="7">
                  <c:v>0.16182130415633827</c:v>
                </c:pt>
                <c:pt idx="8">
                  <c:v>0.14574947501404054</c:v>
                </c:pt>
                <c:pt idx="9">
                  <c:v>0.13118458247488188</c:v>
                </c:pt>
                <c:pt idx="10">
                  <c:v>0.11843857886837007</c:v>
                </c:pt>
                <c:pt idx="11">
                  <c:v>0.10732801350952387</c:v>
                </c:pt>
                <c:pt idx="12">
                  <c:v>0.10049422979810788</c:v>
                </c:pt>
                <c:pt idx="13">
                  <c:v>9.7376761920378765E-2</c:v>
                </c:pt>
                <c:pt idx="14">
                  <c:v>9.4157168662118915E-2</c:v>
                </c:pt>
                <c:pt idx="15">
                  <c:v>9.1383039450255582E-2</c:v>
                </c:pt>
                <c:pt idx="16">
                  <c:v>8.8760203171383958E-2</c:v>
                </c:pt>
                <c:pt idx="17">
                  <c:v>8.5552916091320208E-2</c:v>
                </c:pt>
                <c:pt idx="18">
                  <c:v>8.1020547615319197E-2</c:v>
                </c:pt>
                <c:pt idx="19">
                  <c:v>7.7713770640888843E-2</c:v>
                </c:pt>
                <c:pt idx="20">
                  <c:v>7.5204911702579202E-2</c:v>
                </c:pt>
                <c:pt idx="21">
                  <c:v>7.3507858839525028E-2</c:v>
                </c:pt>
                <c:pt idx="22">
                  <c:v>7.1319847548033208E-2</c:v>
                </c:pt>
                <c:pt idx="23">
                  <c:v>6.8618960645146679E-2</c:v>
                </c:pt>
                <c:pt idx="24">
                  <c:v>6.5943939606951441E-2</c:v>
                </c:pt>
                <c:pt idx="25">
                  <c:v>6.4438066452939327E-2</c:v>
                </c:pt>
                <c:pt idx="26">
                  <c:v>6.2192783327660289E-2</c:v>
                </c:pt>
                <c:pt idx="27">
                  <c:v>5.9808874550447956E-2</c:v>
                </c:pt>
                <c:pt idx="28">
                  <c:v>5.7636465734474354E-2</c:v>
                </c:pt>
                <c:pt idx="29">
                  <c:v>5.4062301297718406E-2</c:v>
                </c:pt>
                <c:pt idx="30">
                  <c:v>5.2635778744948125E-2</c:v>
                </c:pt>
                <c:pt idx="31">
                  <c:v>4.8103815577840291E-2</c:v>
                </c:pt>
                <c:pt idx="32">
                  <c:v>4.613829662102794E-2</c:v>
                </c:pt>
                <c:pt idx="33">
                  <c:v>4.4086827406865162E-2</c:v>
                </c:pt>
                <c:pt idx="34">
                  <c:v>4.1914941001017357E-2</c:v>
                </c:pt>
                <c:pt idx="35">
                  <c:v>4.3197734527725233E-2</c:v>
                </c:pt>
                <c:pt idx="36">
                  <c:v>4.0782205491966421E-2</c:v>
                </c:pt>
                <c:pt idx="37">
                  <c:v>4.0537344844617518E-2</c:v>
                </c:pt>
                <c:pt idx="38">
                  <c:v>4.008268630449887E-2</c:v>
                </c:pt>
                <c:pt idx="39">
                  <c:v>3.8083605125703329E-2</c:v>
                </c:pt>
                <c:pt idx="40">
                  <c:v>3.5042810292757777E-2</c:v>
                </c:pt>
                <c:pt idx="41">
                  <c:v>3.3750173372735483E-2</c:v>
                </c:pt>
                <c:pt idx="42">
                  <c:v>3.1857116281223542E-2</c:v>
                </c:pt>
                <c:pt idx="43">
                  <c:v>2.9347824253361365E-2</c:v>
                </c:pt>
                <c:pt idx="44">
                  <c:v>2.5805650831521153E-2</c:v>
                </c:pt>
                <c:pt idx="45">
                  <c:v>2.4891991412789548E-2</c:v>
                </c:pt>
                <c:pt idx="46">
                  <c:v>2.4363647736795262E-2</c:v>
                </c:pt>
                <c:pt idx="47">
                  <c:v>2.333553165717122E-2</c:v>
                </c:pt>
                <c:pt idx="48">
                  <c:v>2.2936976784785817E-2</c:v>
                </c:pt>
                <c:pt idx="49">
                  <c:v>2.3215349758807791E-2</c:v>
                </c:pt>
                <c:pt idx="50">
                  <c:v>2.3584019666239311E-2</c:v>
                </c:pt>
                <c:pt idx="51">
                  <c:v>2.3758498796358045E-2</c:v>
                </c:pt>
                <c:pt idx="52">
                  <c:v>2.3791213136403068E-2</c:v>
                </c:pt>
                <c:pt idx="53">
                  <c:v>2.396422637327706E-2</c:v>
                </c:pt>
                <c:pt idx="54">
                  <c:v>2.2928773408941817E-2</c:v>
                </c:pt>
                <c:pt idx="55">
                  <c:v>2.1669620029670818E-2</c:v>
                </c:pt>
                <c:pt idx="56">
                  <c:v>2.0663889542043672E-2</c:v>
                </c:pt>
                <c:pt idx="57">
                  <c:v>1.9181308721131784E-2</c:v>
                </c:pt>
                <c:pt idx="58">
                  <c:v>1.8747431988689774E-2</c:v>
                </c:pt>
                <c:pt idx="59">
                  <c:v>1.6951749402134883E-2</c:v>
                </c:pt>
                <c:pt idx="60">
                  <c:v>1.9036643292880521E-2</c:v>
                </c:pt>
              </c:numCache>
            </c:numRef>
          </c:yVal>
          <c:smooth val="1"/>
        </c:ser>
        <c:ser>
          <c:idx val="4"/>
          <c:order val="4"/>
          <c:tx>
            <c:strRef>
              <c:f>主要国家!$AC$2</c:f>
              <c:strCache>
                <c:ptCount val="1"/>
                <c:pt idx="0">
                  <c:v>Germany</c:v>
                </c:pt>
              </c:strCache>
            </c:strRef>
          </c:tx>
          <c:spPr>
            <a:ln w="15875" cap="rnd">
              <a:solidFill>
                <a:schemeClr val="accent5"/>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主要国家!$AC$3:$AC$63</c:f>
              <c:numCache>
                <c:formatCode>0.0%</c:formatCode>
                <c:ptCount val="61"/>
                <c:pt idx="1">
                  <c:v>0.21178853553151783</c:v>
                </c:pt>
                <c:pt idx="2">
                  <c:v>0.18399460085883654</c:v>
                </c:pt>
                <c:pt idx="3">
                  <c:v>0.15769132230549199</c:v>
                </c:pt>
                <c:pt idx="4">
                  <c:v>0.14360448245870777</c:v>
                </c:pt>
                <c:pt idx="5">
                  <c:v>0.13732867292589965</c:v>
                </c:pt>
                <c:pt idx="6">
                  <c:v>0.12724133604911905</c:v>
                </c:pt>
                <c:pt idx="7">
                  <c:v>0.11360206901350971</c:v>
                </c:pt>
                <c:pt idx="8">
                  <c:v>9.7731045655654936E-2</c:v>
                </c:pt>
                <c:pt idx="9">
                  <c:v>8.7192881682005313E-2</c:v>
                </c:pt>
                <c:pt idx="10">
                  <c:v>8.4497128783085504E-2</c:v>
                </c:pt>
                <c:pt idx="11">
                  <c:v>7.7644950319716757E-2</c:v>
                </c:pt>
                <c:pt idx="12">
                  <c:v>7.4251885602437881E-2</c:v>
                </c:pt>
                <c:pt idx="13">
                  <c:v>7.2551955474799174E-2</c:v>
                </c:pt>
                <c:pt idx="14">
                  <c:v>6.8152808191415809E-2</c:v>
                </c:pt>
                <c:pt idx="15">
                  <c:v>6.2370627666431852E-2</c:v>
                </c:pt>
                <c:pt idx="16">
                  <c:v>5.7582365819044565E-2</c:v>
                </c:pt>
                <c:pt idx="17">
                  <c:v>5.3073919281874327E-2</c:v>
                </c:pt>
                <c:pt idx="18">
                  <c:v>5.3395671828305694E-2</c:v>
                </c:pt>
                <c:pt idx="19">
                  <c:v>5.4990487264172078E-2</c:v>
                </c:pt>
                <c:pt idx="20">
                  <c:v>5.1421229885373787E-2</c:v>
                </c:pt>
                <c:pt idx="21">
                  <c:v>5.0491579565141977E-2</c:v>
                </c:pt>
                <c:pt idx="22">
                  <c:v>4.9354270672765647E-2</c:v>
                </c:pt>
                <c:pt idx="23">
                  <c:v>5.0087946642674339E-2</c:v>
                </c:pt>
                <c:pt idx="24">
                  <c:v>4.7413625908955398E-2</c:v>
                </c:pt>
                <c:pt idx="25">
                  <c:v>4.3235122658503447E-2</c:v>
                </c:pt>
                <c:pt idx="26">
                  <c:v>4.5519972264438227E-2</c:v>
                </c:pt>
                <c:pt idx="27">
                  <c:v>4.2498176739619919E-2</c:v>
                </c:pt>
                <c:pt idx="28">
                  <c:v>4.2131246018399002E-2</c:v>
                </c:pt>
                <c:pt idx="29">
                  <c:v>4.2109955526407394E-2</c:v>
                </c:pt>
                <c:pt idx="30">
                  <c:v>3.9949624863481935E-2</c:v>
                </c:pt>
                <c:pt idx="31">
                  <c:v>3.6794920919444953E-2</c:v>
                </c:pt>
                <c:pt idx="32">
                  <c:v>3.4381023319843391E-2</c:v>
                </c:pt>
                <c:pt idx="33">
                  <c:v>3.2736556161059027E-2</c:v>
                </c:pt>
                <c:pt idx="34">
                  <c:v>3.1563635122373826E-2</c:v>
                </c:pt>
                <c:pt idx="35">
                  <c:v>2.9803516415048508E-2</c:v>
                </c:pt>
                <c:pt idx="36">
                  <c:v>2.7834047260498634E-2</c:v>
                </c:pt>
                <c:pt idx="37">
                  <c:v>2.5487122767074568E-2</c:v>
                </c:pt>
                <c:pt idx="38">
                  <c:v>2.3572577529036836E-2</c:v>
                </c:pt>
                <c:pt idx="39">
                  <c:v>2.1461626022264122E-2</c:v>
                </c:pt>
                <c:pt idx="40">
                  <c:v>1.9873962263123691E-2</c:v>
                </c:pt>
                <c:pt idx="41">
                  <c:v>1.6273393948059423E-2</c:v>
                </c:pt>
                <c:pt idx="42">
                  <c:v>1.4147134925203468E-2</c:v>
                </c:pt>
                <c:pt idx="43">
                  <c:v>1.3392440796889555E-2</c:v>
                </c:pt>
                <c:pt idx="44">
                  <c:v>1.3659761375400552E-2</c:v>
                </c:pt>
                <c:pt idx="45">
                  <c:v>1.4831731659979979E-2</c:v>
                </c:pt>
                <c:pt idx="46">
                  <c:v>1.6944647851791363E-2</c:v>
                </c:pt>
                <c:pt idx="47">
                  <c:v>1.7664751936753584E-2</c:v>
                </c:pt>
                <c:pt idx="48">
                  <c:v>1.8284922498598862E-2</c:v>
                </c:pt>
                <c:pt idx="49">
                  <c:v>1.7498982870171691E-2</c:v>
                </c:pt>
                <c:pt idx="50">
                  <c:v>1.6975561826566662E-2</c:v>
                </c:pt>
                <c:pt idx="51">
                  <c:v>1.6565585192681653E-2</c:v>
                </c:pt>
                <c:pt idx="52">
                  <c:v>1.5396277993280093E-2</c:v>
                </c:pt>
                <c:pt idx="53">
                  <c:v>1.5197761467375791E-2</c:v>
                </c:pt>
                <c:pt idx="54">
                  <c:v>1.5307584835622839E-2</c:v>
                </c:pt>
                <c:pt idx="55">
                  <c:v>1.5574841217802067E-2</c:v>
                </c:pt>
                <c:pt idx="56">
                  <c:v>1.638538704651811E-2</c:v>
                </c:pt>
                <c:pt idx="57">
                  <c:v>1.6496982580540696E-2</c:v>
                </c:pt>
                <c:pt idx="58">
                  <c:v>1.674016881385549E-2</c:v>
                </c:pt>
                <c:pt idx="59">
                  <c:v>1.558991432602577E-2</c:v>
                </c:pt>
                <c:pt idx="60">
                  <c:v>1.5273447126796218E-2</c:v>
                </c:pt>
              </c:numCache>
            </c:numRef>
          </c:yVal>
          <c:smooth val="1"/>
        </c:ser>
        <c:ser>
          <c:idx val="5"/>
          <c:order val="5"/>
          <c:tx>
            <c:strRef>
              <c:f>主要国家!$AD$2</c:f>
              <c:strCache>
                <c:ptCount val="1"/>
                <c:pt idx="0">
                  <c:v>World</c:v>
                </c:pt>
              </c:strCache>
            </c:strRef>
          </c:tx>
          <c:spPr>
            <a:ln w="34925" cap="rnd">
              <a:solidFill>
                <a:schemeClr val="accent6"/>
              </a:solidFill>
              <a:round/>
            </a:ln>
            <a:effectLst/>
          </c:spPr>
          <c:marker>
            <c:symbol val="none"/>
          </c:marker>
          <c:xVal>
            <c:numRef>
              <c:f>主要国家!$X$3:$X$63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主要国家!$AD$3:$AD$63</c:f>
              <c:numCache>
                <c:formatCode>0.0%</c:formatCode>
                <c:ptCount val="61"/>
                <c:pt idx="1">
                  <c:v>0.2529069927729557</c:v>
                </c:pt>
                <c:pt idx="2">
                  <c:v>0.19778973231718927</c:v>
                </c:pt>
                <c:pt idx="3">
                  <c:v>0.16424051413354551</c:v>
                </c:pt>
                <c:pt idx="4">
                  <c:v>0.13907875928681163</c:v>
                </c:pt>
                <c:pt idx="5">
                  <c:v>0.13039676817378024</c:v>
                </c:pt>
                <c:pt idx="6">
                  <c:v>0.11903324340963112</c:v>
                </c:pt>
                <c:pt idx="7">
                  <c:v>0.1060633369555843</c:v>
                </c:pt>
                <c:pt idx="8">
                  <c:v>9.5465005756422569E-2</c:v>
                </c:pt>
                <c:pt idx="9">
                  <c:v>8.883848564086215E-2</c:v>
                </c:pt>
                <c:pt idx="10">
                  <c:v>8.3490697773777989E-2</c:v>
                </c:pt>
                <c:pt idx="11">
                  <c:v>7.3822756006965876E-2</c:v>
                </c:pt>
                <c:pt idx="12">
                  <c:v>6.8765637443731015E-2</c:v>
                </c:pt>
                <c:pt idx="13">
                  <c:v>6.5958012001241365E-2</c:v>
                </c:pt>
                <c:pt idx="14">
                  <c:v>6.2759699407453351E-2</c:v>
                </c:pt>
                <c:pt idx="15">
                  <c:v>5.9480675273170837E-2</c:v>
                </c:pt>
                <c:pt idx="16">
                  <c:v>5.6382479942451359E-2</c:v>
                </c:pt>
                <c:pt idx="17">
                  <c:v>5.2607647976400801E-2</c:v>
                </c:pt>
                <c:pt idx="18">
                  <c:v>5.1060424492893962E-2</c:v>
                </c:pt>
                <c:pt idx="19">
                  <c:v>5.071393965825876E-2</c:v>
                </c:pt>
                <c:pt idx="20">
                  <c:v>5.1687221629158189E-2</c:v>
                </c:pt>
                <c:pt idx="21">
                  <c:v>4.9745903695863028E-2</c:v>
                </c:pt>
                <c:pt idx="22">
                  <c:v>4.834041102669541E-2</c:v>
                </c:pt>
                <c:pt idx="23">
                  <c:v>4.7656979285464258E-2</c:v>
                </c:pt>
                <c:pt idx="24">
                  <c:v>4.3675346722877303E-2</c:v>
                </c:pt>
                <c:pt idx="25">
                  <c:v>4.0466301042887884E-2</c:v>
                </c:pt>
                <c:pt idx="26">
                  <c:v>4.0625500358018173E-2</c:v>
                </c:pt>
                <c:pt idx="27">
                  <c:v>3.9416686777885561E-2</c:v>
                </c:pt>
                <c:pt idx="28">
                  <c:v>3.8594869554789399E-2</c:v>
                </c:pt>
                <c:pt idx="29">
                  <c:v>3.7073378699702952E-2</c:v>
                </c:pt>
                <c:pt idx="30">
                  <c:v>3.3920581228174554E-2</c:v>
                </c:pt>
                <c:pt idx="31">
                  <c:v>3.0060170209371156E-2</c:v>
                </c:pt>
                <c:pt idx="32">
                  <c:v>2.7615004487232447E-2</c:v>
                </c:pt>
                <c:pt idx="33">
                  <c:v>2.6004570353448619E-2</c:v>
                </c:pt>
                <c:pt idx="34">
                  <c:v>2.5208862673732381E-2</c:v>
                </c:pt>
                <c:pt idx="35">
                  <c:v>2.4718526645169346E-2</c:v>
                </c:pt>
                <c:pt idx="36">
                  <c:v>2.3306712973847989E-2</c:v>
                </c:pt>
                <c:pt idx="37">
                  <c:v>2.2938105384017447E-2</c:v>
                </c:pt>
                <c:pt idx="38">
                  <c:v>2.2919757829957196E-2</c:v>
                </c:pt>
                <c:pt idx="39">
                  <c:v>2.2318579635837384E-2</c:v>
                </c:pt>
                <c:pt idx="40">
                  <c:v>2.0789568578451562E-2</c:v>
                </c:pt>
                <c:pt idx="41">
                  <c:v>2.0368017935212104E-2</c:v>
                </c:pt>
                <c:pt idx="42">
                  <c:v>1.9938976115151996E-2</c:v>
                </c:pt>
                <c:pt idx="43">
                  <c:v>1.9544660412501944E-2</c:v>
                </c:pt>
                <c:pt idx="44">
                  <c:v>1.9065907677565979E-2</c:v>
                </c:pt>
                <c:pt idx="45">
                  <c:v>1.9039158867416042E-2</c:v>
                </c:pt>
                <c:pt idx="46">
                  <c:v>1.9348392067123035E-2</c:v>
                </c:pt>
                <c:pt idx="47">
                  <c:v>1.8844912182702196E-2</c:v>
                </c:pt>
                <c:pt idx="48">
                  <c:v>1.7871477026385335E-2</c:v>
                </c:pt>
                <c:pt idx="49">
                  <c:v>1.7496833224348838E-2</c:v>
                </c:pt>
                <c:pt idx="50">
                  <c:v>1.7614080753024983E-2</c:v>
                </c:pt>
                <c:pt idx="51">
                  <c:v>1.704291192467447E-2</c:v>
                </c:pt>
                <c:pt idx="52">
                  <c:v>1.6747103473564666E-2</c:v>
                </c:pt>
                <c:pt idx="53">
                  <c:v>1.76101533570132E-2</c:v>
                </c:pt>
                <c:pt idx="54">
                  <c:v>1.8297788239043284E-2</c:v>
                </c:pt>
                <c:pt idx="55">
                  <c:v>1.8248558294838284E-2</c:v>
                </c:pt>
                <c:pt idx="56">
                  <c:v>1.8357335529568437E-2</c:v>
                </c:pt>
                <c:pt idx="57">
                  <c:v>1.8345580975876484E-2</c:v>
                </c:pt>
                <c:pt idx="58">
                  <c:v>1.800079715855005E-2</c:v>
                </c:pt>
                <c:pt idx="59">
                  <c:v>1.7088856050078441E-2</c:v>
                </c:pt>
                <c:pt idx="60">
                  <c:v>1.7630324337846615E-2</c:v>
                </c:pt>
              </c:numCache>
            </c:numRef>
          </c:yVal>
          <c:smooth val="1"/>
        </c:ser>
        <c:dLbls>
          <c:showLegendKey val="0"/>
          <c:showVal val="0"/>
          <c:showCatName val="0"/>
          <c:showSerName val="0"/>
          <c:showPercent val="0"/>
          <c:showBubbleSize val="0"/>
        </c:dLbls>
        <c:axId val="259574288"/>
        <c:axId val="259912624"/>
      </c:scatterChart>
      <c:valAx>
        <c:axId val="259574288"/>
        <c:scaling>
          <c:orientation val="minMax"/>
          <c:max val="2010"/>
          <c:min val="195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9912624"/>
        <c:crosses val="autoZero"/>
        <c:crossBetween val="midCat"/>
      </c:valAx>
      <c:valAx>
        <c:axId val="259912624"/>
        <c:scaling>
          <c:orientation val="minMax"/>
          <c:max val="0.1"/>
          <c:min val="0"/>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9574288"/>
        <c:crosses val="autoZero"/>
        <c:crossBetween val="midCat"/>
      </c:valAx>
      <c:spPr>
        <a:noFill/>
        <a:ln>
          <a:noFill/>
        </a:ln>
        <a:effectLst/>
      </c:spPr>
    </c:plotArea>
    <c:legend>
      <c:legendPos val="b"/>
      <c:layout>
        <c:manualLayout>
          <c:xMode val="edge"/>
          <c:yMode val="edge"/>
          <c:x val="7.3698209815424034E-2"/>
          <c:y val="0.84803033881411916"/>
          <c:w val="0.87834180435310816"/>
          <c:h val="0.126729272987385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err="1" smtClean="0"/>
              <a:t>Gini</a:t>
            </a:r>
            <a:r>
              <a:rPr lang="en-US" altLang="zh-CN" baseline="0" dirty="0" smtClean="0"/>
              <a:t> </a:t>
            </a:r>
            <a:r>
              <a:rPr lang="en-US" altLang="zh-CN" baseline="0" dirty="0" err="1" smtClean="0"/>
              <a:t>coefficient</a:t>
            </a:r>
            <a:r>
              <a:rPr lang="en-US" altLang="zh-CN" dirty="0" err="1" smtClean="0"/>
              <a:t>_historical</a:t>
            </a:r>
            <a:endParaRPr lang="en-US" altLang="zh-CN"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tx>
            <c:strRef>
              <c:f>工作表1!$B$1</c:f>
              <c:strCache>
                <c:ptCount val="1"/>
                <c:pt idx="0">
                  <c:v>Pop_historical</c:v>
                </c:pt>
              </c:strCache>
            </c:strRef>
          </c:tx>
          <c:spPr>
            <a:ln w="25400" cap="rnd">
              <a:noFill/>
              <a:round/>
            </a:ln>
            <a:effectLst/>
          </c:spPr>
          <c:marker>
            <c:symbol val="circle"/>
            <c:size val="5"/>
            <c:spPr>
              <a:solidFill>
                <a:schemeClr val="accent1"/>
              </a:solidFill>
              <a:ln w="9525">
                <a:solidFill>
                  <a:schemeClr val="accent1"/>
                </a:solidFill>
              </a:ln>
              <a:effectLst/>
            </c:spPr>
          </c:marker>
          <c:xVal>
            <c:numRef>
              <c:f>工作表1!$A$2:$A$62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工作表1!$B$2:$B$62</c:f>
              <c:numCache>
                <c:formatCode>General</c:formatCode>
                <c:ptCount val="61"/>
                <c:pt idx="0">
                  <c:v>0.77841723791191031</c:v>
                </c:pt>
                <c:pt idx="1">
                  <c:v>0.76972869799999999</c:v>
                </c:pt>
                <c:pt idx="2">
                  <c:v>0.76235981673257636</c:v>
                </c:pt>
                <c:pt idx="3">
                  <c:v>0.75741457353239905</c:v>
                </c:pt>
                <c:pt idx="4">
                  <c:v>0.75175047062049327</c:v>
                </c:pt>
                <c:pt idx="5">
                  <c:v>0.74968732181081676</c:v>
                </c:pt>
                <c:pt idx="6">
                  <c:v>0.74558823114657313</c:v>
                </c:pt>
                <c:pt idx="7">
                  <c:v>0.74182153358939762</c:v>
                </c:pt>
                <c:pt idx="8">
                  <c:v>0.7365460765619567</c:v>
                </c:pt>
                <c:pt idx="9">
                  <c:v>0.73006341845865053</c:v>
                </c:pt>
                <c:pt idx="10">
                  <c:v>0.72965161055968952</c:v>
                </c:pt>
                <c:pt idx="11">
                  <c:v>0.72556186068682726</c:v>
                </c:pt>
                <c:pt idx="12">
                  <c:v>0.72281981806088513</c:v>
                </c:pt>
                <c:pt idx="13">
                  <c:v>0.72064518964415702</c:v>
                </c:pt>
                <c:pt idx="14">
                  <c:v>0.71909268448954955</c:v>
                </c:pt>
                <c:pt idx="15">
                  <c:v>0.71770820233214661</c:v>
                </c:pt>
                <c:pt idx="16">
                  <c:v>0.71655339968523113</c:v>
                </c:pt>
                <c:pt idx="17">
                  <c:v>0.7161990586919087</c:v>
                </c:pt>
                <c:pt idx="18">
                  <c:v>0.71584058846958643</c:v>
                </c:pt>
                <c:pt idx="19">
                  <c:v>0.71545628686885743</c:v>
                </c:pt>
                <c:pt idx="20">
                  <c:v>0.7145635152241534</c:v>
                </c:pt>
                <c:pt idx="21">
                  <c:v>0.71332758148245801</c:v>
                </c:pt>
                <c:pt idx="22">
                  <c:v>0.71230339513564589</c:v>
                </c:pt>
                <c:pt idx="23">
                  <c:v>0.71127718130351358</c:v>
                </c:pt>
                <c:pt idx="24">
                  <c:v>0.71022305255180684</c:v>
                </c:pt>
                <c:pt idx="25">
                  <c:v>0.70887621031890746</c:v>
                </c:pt>
                <c:pt idx="26">
                  <c:v>0.7076569495360967</c:v>
                </c:pt>
                <c:pt idx="27">
                  <c:v>0.70622908621264469</c:v>
                </c:pt>
                <c:pt idx="28">
                  <c:v>0.70481138326959136</c:v>
                </c:pt>
                <c:pt idx="29">
                  <c:v>0.70348897118595821</c:v>
                </c:pt>
                <c:pt idx="30">
                  <c:v>0.70235683126056525</c:v>
                </c:pt>
                <c:pt idx="31">
                  <c:v>0.7013758890796733</c:v>
                </c:pt>
                <c:pt idx="32">
                  <c:v>0.70023209357848759</c:v>
                </c:pt>
                <c:pt idx="33">
                  <c:v>0.69914074224336453</c:v>
                </c:pt>
                <c:pt idx="34">
                  <c:v>0.69809714236083154</c:v>
                </c:pt>
                <c:pt idx="35">
                  <c:v>0.69695646922472299</c:v>
                </c:pt>
                <c:pt idx="36">
                  <c:v>0.69581364942437895</c:v>
                </c:pt>
                <c:pt idx="37">
                  <c:v>0.69469757473606619</c:v>
                </c:pt>
                <c:pt idx="38">
                  <c:v>0.6935093393850269</c:v>
                </c:pt>
                <c:pt idx="39">
                  <c:v>0.69236276168205313</c:v>
                </c:pt>
                <c:pt idx="40">
                  <c:v>0.6911306096707488</c:v>
                </c:pt>
                <c:pt idx="41">
                  <c:v>0.68977425367322731</c:v>
                </c:pt>
                <c:pt idx="42">
                  <c:v>0.68827626631703009</c:v>
                </c:pt>
                <c:pt idx="43">
                  <c:v>0.68666100507464023</c:v>
                </c:pt>
                <c:pt idx="44">
                  <c:v>0.68496261976123174</c:v>
                </c:pt>
                <c:pt idx="45">
                  <c:v>0.68307345774470163</c:v>
                </c:pt>
                <c:pt idx="46">
                  <c:v>0.68102028235033618</c:v>
                </c:pt>
                <c:pt idx="47">
                  <c:v>0.6790019444809523</c:v>
                </c:pt>
                <c:pt idx="48">
                  <c:v>0.6773276379999148</c:v>
                </c:pt>
                <c:pt idx="49">
                  <c:v>0.67564947368186123</c:v>
                </c:pt>
                <c:pt idx="50">
                  <c:v>0.67397766787878999</c:v>
                </c:pt>
                <c:pt idx="51">
                  <c:v>0.67234727636231284</c:v>
                </c:pt>
                <c:pt idx="52">
                  <c:v>0.67068687084806777</c:v>
                </c:pt>
                <c:pt idx="53">
                  <c:v>0.66866217927452909</c:v>
                </c:pt>
                <c:pt idx="54">
                  <c:v>0.66620570266754564</c:v>
                </c:pt>
                <c:pt idx="55">
                  <c:v>0.66353586156121391</c:v>
                </c:pt>
                <c:pt idx="56">
                  <c:v>0.66057356118053434</c:v>
                </c:pt>
                <c:pt idx="57">
                  <c:v>0.65746803164336343</c:v>
                </c:pt>
                <c:pt idx="58">
                  <c:v>0.6542584586393263</c:v>
                </c:pt>
                <c:pt idx="59">
                  <c:v>0.65083161988052818</c:v>
                </c:pt>
                <c:pt idx="60">
                  <c:v>0.64754642485620661</c:v>
                </c:pt>
              </c:numCache>
            </c:numRef>
          </c:yVal>
          <c:smooth val="0"/>
        </c:ser>
        <c:dLbls>
          <c:showLegendKey val="0"/>
          <c:showVal val="0"/>
          <c:showCatName val="0"/>
          <c:showSerName val="0"/>
          <c:showPercent val="0"/>
          <c:showBubbleSize val="0"/>
        </c:dLbls>
        <c:axId val="259914864"/>
        <c:axId val="259915424"/>
      </c:scatterChart>
      <c:valAx>
        <c:axId val="259914864"/>
        <c:scaling>
          <c:orientation val="minMax"/>
          <c:max val="2010"/>
          <c:min val="19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9915424"/>
        <c:crosses val="autoZero"/>
        <c:crossBetween val="midCat"/>
      </c:valAx>
      <c:valAx>
        <c:axId val="259915424"/>
        <c:scaling>
          <c:orientation val="minMax"/>
          <c:min val="0.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99148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Pop_historical</c:v>
          </c:tx>
          <c:spPr>
            <a:ln w="25400" cap="rnd">
              <a:noFill/>
              <a:round/>
            </a:ln>
            <a:effectLst/>
          </c:spPr>
          <c:marker>
            <c:symbol val="circle"/>
            <c:size val="5"/>
            <c:spPr>
              <a:solidFill>
                <a:schemeClr val="accent2"/>
              </a:solidFill>
              <a:ln w="9525">
                <a:solidFill>
                  <a:schemeClr val="accent2"/>
                </a:solidFill>
              </a:ln>
              <a:effectLst/>
            </c:spPr>
          </c:marker>
          <c:xVal>
            <c:numRef>
              <c:f>工作表1!$A$2:$A$62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工作表1!$B$2:$B$62</c:f>
              <c:numCache>
                <c:formatCode>General</c:formatCode>
                <c:ptCount val="61"/>
                <c:pt idx="0">
                  <c:v>0.77841723791191031</c:v>
                </c:pt>
                <c:pt idx="1">
                  <c:v>0.76972869799999999</c:v>
                </c:pt>
                <c:pt idx="2">
                  <c:v>0.76235981673257636</c:v>
                </c:pt>
                <c:pt idx="3">
                  <c:v>0.75741457353239905</c:v>
                </c:pt>
                <c:pt idx="4">
                  <c:v>0.75175047062049327</c:v>
                </c:pt>
                <c:pt idx="5">
                  <c:v>0.74968732181081676</c:v>
                </c:pt>
                <c:pt idx="6">
                  <c:v>0.74558823114657313</c:v>
                </c:pt>
                <c:pt idx="7">
                  <c:v>0.74182153358939762</c:v>
                </c:pt>
                <c:pt idx="8">
                  <c:v>0.7365460765619567</c:v>
                </c:pt>
                <c:pt idx="9">
                  <c:v>0.73006341845865053</c:v>
                </c:pt>
                <c:pt idx="10">
                  <c:v>0.72965161055968952</c:v>
                </c:pt>
                <c:pt idx="11">
                  <c:v>0.72556186068682726</c:v>
                </c:pt>
                <c:pt idx="12">
                  <c:v>0.72281981806088513</c:v>
                </c:pt>
                <c:pt idx="13">
                  <c:v>0.72064518964415702</c:v>
                </c:pt>
                <c:pt idx="14">
                  <c:v>0.71909268448954955</c:v>
                </c:pt>
                <c:pt idx="15">
                  <c:v>0.71770820233214661</c:v>
                </c:pt>
                <c:pt idx="16">
                  <c:v>0.71655339968523113</c:v>
                </c:pt>
                <c:pt idx="17">
                  <c:v>0.7161990586919087</c:v>
                </c:pt>
                <c:pt idx="18">
                  <c:v>0.71584058846958643</c:v>
                </c:pt>
                <c:pt idx="19">
                  <c:v>0.71545628686885743</c:v>
                </c:pt>
                <c:pt idx="20">
                  <c:v>0.7145635152241534</c:v>
                </c:pt>
                <c:pt idx="21">
                  <c:v>0.71332758148245801</c:v>
                </c:pt>
                <c:pt idx="22">
                  <c:v>0.71230339513564589</c:v>
                </c:pt>
                <c:pt idx="23">
                  <c:v>0.71127718130351358</c:v>
                </c:pt>
                <c:pt idx="24">
                  <c:v>0.71022305255180684</c:v>
                </c:pt>
                <c:pt idx="25">
                  <c:v>0.70887621031890746</c:v>
                </c:pt>
                <c:pt idx="26">
                  <c:v>0.7076569495360967</c:v>
                </c:pt>
                <c:pt idx="27">
                  <c:v>0.70622908621264469</c:v>
                </c:pt>
                <c:pt idx="28">
                  <c:v>0.70481138326959136</c:v>
                </c:pt>
                <c:pt idx="29">
                  <c:v>0.70348897118595821</c:v>
                </c:pt>
                <c:pt idx="30">
                  <c:v>0.70235683126056525</c:v>
                </c:pt>
                <c:pt idx="31">
                  <c:v>0.7013758890796733</c:v>
                </c:pt>
                <c:pt idx="32">
                  <c:v>0.70023209357848759</c:v>
                </c:pt>
                <c:pt idx="33">
                  <c:v>0.69914074224336453</c:v>
                </c:pt>
                <c:pt idx="34">
                  <c:v>0.69809714236083154</c:v>
                </c:pt>
                <c:pt idx="35">
                  <c:v>0.69695646922472299</c:v>
                </c:pt>
                <c:pt idx="36">
                  <c:v>0.69581364942437895</c:v>
                </c:pt>
                <c:pt idx="37">
                  <c:v>0.69469757473606619</c:v>
                </c:pt>
                <c:pt idx="38">
                  <c:v>0.6935093393850269</c:v>
                </c:pt>
                <c:pt idx="39">
                  <c:v>0.69236276168205313</c:v>
                </c:pt>
                <c:pt idx="40">
                  <c:v>0.6911306096707488</c:v>
                </c:pt>
                <c:pt idx="41">
                  <c:v>0.68977425367322731</c:v>
                </c:pt>
                <c:pt idx="42">
                  <c:v>0.68827626631703009</c:v>
                </c:pt>
                <c:pt idx="43">
                  <c:v>0.68666100507464023</c:v>
                </c:pt>
                <c:pt idx="44">
                  <c:v>0.68496261976123174</c:v>
                </c:pt>
                <c:pt idx="45">
                  <c:v>0.68307345774470163</c:v>
                </c:pt>
                <c:pt idx="46">
                  <c:v>0.68102028235033618</c:v>
                </c:pt>
                <c:pt idx="47">
                  <c:v>0.6790019444809523</c:v>
                </c:pt>
                <c:pt idx="48">
                  <c:v>0.6773276379999148</c:v>
                </c:pt>
                <c:pt idx="49">
                  <c:v>0.67564947368186123</c:v>
                </c:pt>
                <c:pt idx="50">
                  <c:v>0.67397766787878999</c:v>
                </c:pt>
                <c:pt idx="51">
                  <c:v>0.67234727636231284</c:v>
                </c:pt>
                <c:pt idx="52">
                  <c:v>0.67068687084806777</c:v>
                </c:pt>
                <c:pt idx="53">
                  <c:v>0.66866217927452909</c:v>
                </c:pt>
                <c:pt idx="54">
                  <c:v>0.66620570266754564</c:v>
                </c:pt>
                <c:pt idx="55">
                  <c:v>0.66353586156121391</c:v>
                </c:pt>
                <c:pt idx="56">
                  <c:v>0.66057356118053434</c:v>
                </c:pt>
                <c:pt idx="57">
                  <c:v>0.65746803164336343</c:v>
                </c:pt>
                <c:pt idx="58">
                  <c:v>0.6542584586393263</c:v>
                </c:pt>
                <c:pt idx="59">
                  <c:v>0.65083161988052818</c:v>
                </c:pt>
                <c:pt idx="60">
                  <c:v>0.64754642485620661</c:v>
                </c:pt>
              </c:numCache>
            </c:numRef>
          </c:yVal>
          <c:smooth val="0"/>
        </c:ser>
        <c:ser>
          <c:idx val="0"/>
          <c:order val="1"/>
          <c:tx>
            <c:v>Pop_one-year</c:v>
          </c:tx>
          <c:spPr>
            <a:ln w="25400" cap="rnd">
              <a:noFill/>
              <a:round/>
            </a:ln>
            <a:effectLst/>
          </c:spPr>
          <c:marker>
            <c:symbol val="circle"/>
            <c:size val="5"/>
            <c:spPr>
              <a:solidFill>
                <a:schemeClr val="accent1"/>
              </a:solidFill>
              <a:ln w="9525">
                <a:solidFill>
                  <a:schemeClr val="accent1"/>
                </a:solidFill>
              </a:ln>
              <a:effectLst/>
            </c:spPr>
          </c:marker>
          <c:xVal>
            <c:numRef>
              <c:f>[1]Sheet1!$A$2:$A$62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[1]Sheet1!$B$2:$B$62</c:f>
              <c:numCache>
                <c:formatCode>General</c:formatCode>
                <c:ptCount val="61"/>
                <c:pt idx="0">
                  <c:v>0.74930847087811081</c:v>
                </c:pt>
                <c:pt idx="1">
                  <c:v>0.74333430030146341</c:v>
                </c:pt>
                <c:pt idx="2">
                  <c:v>0.7323125711070787</c:v>
                </c:pt>
                <c:pt idx="3">
                  <c:v>0.7303618516527528</c:v>
                </c:pt>
                <c:pt idx="4">
                  <c:v>0.71831872435410749</c:v>
                </c:pt>
                <c:pt idx="5">
                  <c:v>0.71701236290289794</c:v>
                </c:pt>
                <c:pt idx="6">
                  <c:v>0.71352727342297795</c:v>
                </c:pt>
                <c:pt idx="7">
                  <c:v>0.70224807499894781</c:v>
                </c:pt>
                <c:pt idx="8">
                  <c:v>0.67395019653637833</c:v>
                </c:pt>
                <c:pt idx="9">
                  <c:v>0.66064867799396121</c:v>
                </c:pt>
                <c:pt idx="10">
                  <c:v>0.66190915623725322</c:v>
                </c:pt>
                <c:pt idx="11">
                  <c:v>0.6735136444402392</c:v>
                </c:pt>
                <c:pt idx="12">
                  <c:v>0.68151242680089763</c:v>
                </c:pt>
                <c:pt idx="13">
                  <c:v>0.68309724130435279</c:v>
                </c:pt>
                <c:pt idx="14">
                  <c:v>0.68469057009950218</c:v>
                </c:pt>
                <c:pt idx="15">
                  <c:v>0.68139132766301125</c:v>
                </c:pt>
                <c:pt idx="16">
                  <c:v>0.67892985910010051</c:v>
                </c:pt>
                <c:pt idx="17">
                  <c:v>0.6851591620899431</c:v>
                </c:pt>
                <c:pt idx="18">
                  <c:v>0.6803339094553762</c:v>
                </c:pt>
                <c:pt idx="19">
                  <c:v>0.67916497048926017</c:v>
                </c:pt>
                <c:pt idx="20">
                  <c:v>0.67109462224074878</c:v>
                </c:pt>
                <c:pt idx="21">
                  <c:v>0.6645995206492803</c:v>
                </c:pt>
                <c:pt idx="22">
                  <c:v>0.6656052290801231</c:v>
                </c:pt>
                <c:pt idx="23">
                  <c:v>0.66540302258058848</c:v>
                </c:pt>
                <c:pt idx="24">
                  <c:v>0.66150784999993129</c:v>
                </c:pt>
                <c:pt idx="25">
                  <c:v>0.65240273201464261</c:v>
                </c:pt>
                <c:pt idx="26">
                  <c:v>0.65424611505758934</c:v>
                </c:pt>
                <c:pt idx="27">
                  <c:v>0.64855015639010716</c:v>
                </c:pt>
                <c:pt idx="28">
                  <c:v>0.64625990694945545</c:v>
                </c:pt>
                <c:pt idx="29">
                  <c:v>0.64388207076528992</c:v>
                </c:pt>
                <c:pt idx="30">
                  <c:v>0.64323741637616516</c:v>
                </c:pt>
                <c:pt idx="31">
                  <c:v>0.63986603490879557</c:v>
                </c:pt>
                <c:pt idx="32">
                  <c:v>0.63128856985295934</c:v>
                </c:pt>
                <c:pt idx="33">
                  <c:v>0.62885507117956863</c:v>
                </c:pt>
                <c:pt idx="34">
                  <c:v>0.63075660433179448</c:v>
                </c:pt>
                <c:pt idx="35">
                  <c:v>0.62486830027999551</c:v>
                </c:pt>
                <c:pt idx="36">
                  <c:v>0.62122337440940645</c:v>
                </c:pt>
                <c:pt idx="37">
                  <c:v>0.6205887275123223</c:v>
                </c:pt>
                <c:pt idx="38">
                  <c:v>0.6183166174775927</c:v>
                </c:pt>
                <c:pt idx="39">
                  <c:v>0.61725453071522929</c:v>
                </c:pt>
                <c:pt idx="40">
                  <c:v>0.61017649413716291</c:v>
                </c:pt>
                <c:pt idx="41">
                  <c:v>0.60453652989702733</c:v>
                </c:pt>
                <c:pt idx="42">
                  <c:v>0.59750240865973026</c:v>
                </c:pt>
                <c:pt idx="43">
                  <c:v>0.59156457801381312</c:v>
                </c:pt>
                <c:pt idx="44">
                  <c:v>0.58498135178180499</c:v>
                </c:pt>
                <c:pt idx="45">
                  <c:v>0.57615337071003592</c:v>
                </c:pt>
                <c:pt idx="46">
                  <c:v>0.56976076082738225</c:v>
                </c:pt>
                <c:pt idx="47">
                  <c:v>0.56742224322944534</c:v>
                </c:pt>
                <c:pt idx="48">
                  <c:v>0.57202891326999661</c:v>
                </c:pt>
                <c:pt idx="49">
                  <c:v>0.56971295328476712</c:v>
                </c:pt>
                <c:pt idx="50">
                  <c:v>0.57000040481399861</c:v>
                </c:pt>
                <c:pt idx="51">
                  <c:v>0.56624101161619045</c:v>
                </c:pt>
                <c:pt idx="52">
                  <c:v>0.5626861834524981</c:v>
                </c:pt>
                <c:pt idx="53">
                  <c:v>0.55228222399628768</c:v>
                </c:pt>
                <c:pt idx="54">
                  <c:v>0.54243979799488407</c:v>
                </c:pt>
                <c:pt idx="55">
                  <c:v>0.5352983425815</c:v>
                </c:pt>
                <c:pt idx="56">
                  <c:v>0.52833113431233036</c:v>
                </c:pt>
                <c:pt idx="57">
                  <c:v>0.52393328386448856</c:v>
                </c:pt>
                <c:pt idx="58">
                  <c:v>0.51381379390541082</c:v>
                </c:pt>
                <c:pt idx="59">
                  <c:v>0.49811886298949848</c:v>
                </c:pt>
                <c:pt idx="60">
                  <c:v>0.50055687021498296</c:v>
                </c:pt>
              </c:numCache>
            </c:numRef>
          </c:yVal>
          <c:smooth val="0"/>
        </c:ser>
        <c:dLbls>
          <c:showLegendKey val="0"/>
          <c:showVal val="0"/>
          <c:showCatName val="0"/>
          <c:showSerName val="0"/>
          <c:showPercent val="0"/>
          <c:showBubbleSize val="0"/>
        </c:dLbls>
        <c:axId val="259918224"/>
        <c:axId val="259918784"/>
      </c:scatterChart>
      <c:valAx>
        <c:axId val="259918224"/>
        <c:scaling>
          <c:orientation val="minMax"/>
          <c:min val="195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900" b="0" i="0" u="none" strike="noStrike" kern="1200" baseline="0">
                <a:solidFill>
                  <a:schemeClr val="tx1">
                    <a:lumMod val="65000"/>
                    <a:lumOff val="35000"/>
                  </a:schemeClr>
                </a:solidFill>
                <a:latin typeface="+mn-lt"/>
                <a:ea typeface="+mn-ea"/>
                <a:cs typeface="+mn-cs"/>
              </a:defRPr>
            </a:pPr>
            <a:endParaRPr lang="zh-CN"/>
          </a:p>
        </c:txPr>
        <c:crossAx val="259918784"/>
        <c:crosses val="autoZero"/>
        <c:crossBetween val="midCat"/>
      </c:valAx>
      <c:valAx>
        <c:axId val="259918784"/>
        <c:scaling>
          <c:orientation val="minMax"/>
          <c:min val="0.45"/>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9918224"/>
        <c:crosses val="autoZero"/>
        <c:crossBetween val="midCat"/>
        <c:majorUnit val="2.0000000000000004E-2"/>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smtClean="0"/>
              <a:t>One</a:t>
            </a:r>
            <a:r>
              <a:rPr lang="en-US" altLang="zh-CN" baseline="0" dirty="0" smtClean="0"/>
              <a:t>-year emission</a:t>
            </a:r>
            <a:endParaRPr lang="zh-CN"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079693143164198"/>
          <c:y val="4.5673064928084615E-2"/>
          <c:w val="0.73326334374130375"/>
          <c:h val="0.7497339305075672"/>
        </c:manualLayout>
      </c:layout>
      <c:scatterChart>
        <c:scatterStyle val="lineMarker"/>
        <c:varyColors val="0"/>
        <c:ser>
          <c:idx val="6"/>
          <c:order val="0"/>
          <c:tx>
            <c:v>1950</c:v>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[10]Sheet1!$J$3:$J$154</c:f>
              <c:numCache>
                <c:formatCode>General</c:formatCode>
                <c:ptCount val="152"/>
                <c:pt idx="0">
                  <c:v>5.3182962835937233E-3</c:v>
                </c:pt>
                <c:pt idx="1">
                  <c:v>1.4528525223738235E-2</c:v>
                </c:pt>
                <c:pt idx="2">
                  <c:v>2.9203673489012049E-2</c:v>
                </c:pt>
                <c:pt idx="3">
                  <c:v>2.9900341444613128E-2</c:v>
                </c:pt>
                <c:pt idx="4">
                  <c:v>3.4303786680081841E-2</c:v>
                </c:pt>
                <c:pt idx="5">
                  <c:v>3.8164026073957129E-2</c:v>
                </c:pt>
                <c:pt idx="6">
                  <c:v>4.3603840998914532E-2</c:v>
                </c:pt>
                <c:pt idx="7">
                  <c:v>5.4001733256161803E-2</c:v>
                </c:pt>
                <c:pt idx="8">
                  <c:v>5.7394180092946785E-2</c:v>
                </c:pt>
                <c:pt idx="9">
                  <c:v>5.8621710198362403E-2</c:v>
                </c:pt>
                <c:pt idx="10">
                  <c:v>7.1666990728887478E-2</c:v>
                </c:pt>
                <c:pt idx="11">
                  <c:v>7.1968326934273158E-2</c:v>
                </c:pt>
                <c:pt idx="12">
                  <c:v>7.2113115102706474E-2</c:v>
                </c:pt>
                <c:pt idx="13">
                  <c:v>9.3012403140833366E-2</c:v>
                </c:pt>
                <c:pt idx="14">
                  <c:v>9.6435692526400982E-2</c:v>
                </c:pt>
                <c:pt idx="15">
                  <c:v>0.10040102010704238</c:v>
                </c:pt>
                <c:pt idx="16">
                  <c:v>0.10063496642758124</c:v>
                </c:pt>
                <c:pt idx="17">
                  <c:v>0.10156382923394174</c:v>
                </c:pt>
                <c:pt idx="18">
                  <c:v>0.10357843649690641</c:v>
                </c:pt>
                <c:pt idx="19">
                  <c:v>0.11274095873639203</c:v>
                </c:pt>
                <c:pt idx="20">
                  <c:v>0.11321460620674502</c:v>
                </c:pt>
                <c:pt idx="21">
                  <c:v>0.1134081019157112</c:v>
                </c:pt>
                <c:pt idx="22">
                  <c:v>0.11830421057913819</c:v>
                </c:pt>
                <c:pt idx="23">
                  <c:v>0.13786112213631221</c:v>
                </c:pt>
                <c:pt idx="24">
                  <c:v>0.1380526995688533</c:v>
                </c:pt>
                <c:pt idx="25">
                  <c:v>0.13827238392118818</c:v>
                </c:pt>
                <c:pt idx="26">
                  <c:v>0.14493947874159269</c:v>
                </c:pt>
                <c:pt idx="27">
                  <c:v>0.15058246416096457</c:v>
                </c:pt>
                <c:pt idx="28">
                  <c:v>0.15237538539184647</c:v>
                </c:pt>
                <c:pt idx="29">
                  <c:v>0.15239907193553026</c:v>
                </c:pt>
                <c:pt idx="30">
                  <c:v>0.15249331769032845</c:v>
                </c:pt>
                <c:pt idx="31">
                  <c:v>0.1538596309249336</c:v>
                </c:pt>
                <c:pt idx="32">
                  <c:v>0.15494696004467157</c:v>
                </c:pt>
                <c:pt idx="33">
                  <c:v>0.15978743869177078</c:v>
                </c:pt>
                <c:pt idx="34">
                  <c:v>0.17965194170354279</c:v>
                </c:pt>
                <c:pt idx="35">
                  <c:v>0.18393153300460857</c:v>
                </c:pt>
                <c:pt idx="36">
                  <c:v>0.18467649148412835</c:v>
                </c:pt>
                <c:pt idx="37">
                  <c:v>0.18527482692211258</c:v>
                </c:pt>
                <c:pt idx="38">
                  <c:v>0.18681928965428315</c:v>
                </c:pt>
                <c:pt idx="39">
                  <c:v>0.25783621820436708</c:v>
                </c:pt>
                <c:pt idx="40">
                  <c:v>0.27576534710986311</c:v>
                </c:pt>
                <c:pt idx="41">
                  <c:v>0.28346989586295313</c:v>
                </c:pt>
                <c:pt idx="42">
                  <c:v>0.28440809984147059</c:v>
                </c:pt>
                <c:pt idx="43">
                  <c:v>0.2863976027042634</c:v>
                </c:pt>
                <c:pt idx="44">
                  <c:v>0.28853581369166248</c:v>
                </c:pt>
                <c:pt idx="45">
                  <c:v>0.29925497554845187</c:v>
                </c:pt>
                <c:pt idx="46">
                  <c:v>0.30288502177131571</c:v>
                </c:pt>
                <c:pt idx="47">
                  <c:v>0.3030007855834041</c:v>
                </c:pt>
                <c:pt idx="48">
                  <c:v>0.30323222980425801</c:v>
                </c:pt>
                <c:pt idx="49">
                  <c:v>0.31911697646053894</c:v>
                </c:pt>
                <c:pt idx="50">
                  <c:v>0.31954316744020156</c:v>
                </c:pt>
                <c:pt idx="51">
                  <c:v>0.32045134622250016</c:v>
                </c:pt>
                <c:pt idx="52">
                  <c:v>0.32417572160348496</c:v>
                </c:pt>
                <c:pt idx="53">
                  <c:v>0.32418089260950039</c:v>
                </c:pt>
                <c:pt idx="54">
                  <c:v>0.32518623626289628</c:v>
                </c:pt>
                <c:pt idx="55">
                  <c:v>0.33470881064704006</c:v>
                </c:pt>
                <c:pt idx="56">
                  <c:v>0.33486118851785091</c:v>
                </c:pt>
                <c:pt idx="57">
                  <c:v>0.33549021637863669</c:v>
                </c:pt>
                <c:pt idx="58">
                  <c:v>0.40005456345463547</c:v>
                </c:pt>
                <c:pt idx="59">
                  <c:v>0.40046048742685031</c:v>
                </c:pt>
                <c:pt idx="60">
                  <c:v>0.4013195416520019</c:v>
                </c:pt>
                <c:pt idx="61">
                  <c:v>0.40268410341682759</c:v>
                </c:pt>
                <c:pt idx="62">
                  <c:v>0.40932384194734378</c:v>
                </c:pt>
                <c:pt idx="63">
                  <c:v>0.48939103770261644</c:v>
                </c:pt>
                <c:pt idx="64">
                  <c:v>0.48939429043220684</c:v>
                </c:pt>
                <c:pt idx="65">
                  <c:v>0.48940054568141911</c:v>
                </c:pt>
                <c:pt idx="66">
                  <c:v>0.49058946004836435</c:v>
                </c:pt>
                <c:pt idx="67">
                  <c:v>0.49061039428239472</c:v>
                </c:pt>
                <c:pt idx="68">
                  <c:v>0.49896282004723008</c:v>
                </c:pt>
                <c:pt idx="69">
                  <c:v>0.49920260460036708</c:v>
                </c:pt>
                <c:pt idx="70">
                  <c:v>0.5008702457000257</c:v>
                </c:pt>
                <c:pt idx="71">
                  <c:v>0.52405970557974835</c:v>
                </c:pt>
                <c:pt idx="72">
                  <c:v>0.53036579745761447</c:v>
                </c:pt>
                <c:pt idx="73">
                  <c:v>0.53443671364495893</c:v>
                </c:pt>
                <c:pt idx="74">
                  <c:v>0.53459167701877752</c:v>
                </c:pt>
                <c:pt idx="75">
                  <c:v>0.53709377670368508</c:v>
                </c:pt>
                <c:pt idx="76">
                  <c:v>0.54362892746737213</c:v>
                </c:pt>
                <c:pt idx="77">
                  <c:v>0.54380440805860697</c:v>
                </c:pt>
                <c:pt idx="78">
                  <c:v>0.5452741414135216</c:v>
                </c:pt>
                <c:pt idx="79">
                  <c:v>0.62854960694987294</c:v>
                </c:pt>
                <c:pt idx="80">
                  <c:v>0.64493318888000151</c:v>
                </c:pt>
                <c:pt idx="81">
                  <c:v>0.64536029729621525</c:v>
                </c:pt>
                <c:pt idx="82">
                  <c:v>0.66808686873423007</c:v>
                </c:pt>
                <c:pt idx="83">
                  <c:v>0.6709094039854514</c:v>
                </c:pt>
                <c:pt idx="84">
                  <c:v>0.69832624468614823</c:v>
                </c:pt>
                <c:pt idx="85">
                  <c:v>0.69832908039912445</c:v>
                </c:pt>
                <c:pt idx="86">
                  <c:v>0.69847770512040797</c:v>
                </c:pt>
                <c:pt idx="87">
                  <c:v>0.69931090431548215</c:v>
                </c:pt>
                <c:pt idx="88">
                  <c:v>0.70252341682359309</c:v>
                </c:pt>
                <c:pt idx="89">
                  <c:v>0.70262491866747756</c:v>
                </c:pt>
                <c:pt idx="90">
                  <c:v>0.84522992172238698</c:v>
                </c:pt>
                <c:pt idx="91">
                  <c:v>0.84532158197417739</c:v>
                </c:pt>
                <c:pt idx="92">
                  <c:v>0.8458687911752667</c:v>
                </c:pt>
                <c:pt idx="93">
                  <c:v>0.84590240271436723</c:v>
                </c:pt>
                <c:pt idx="94">
                  <c:v>0.84615044419646446</c:v>
                </c:pt>
                <c:pt idx="95">
                  <c:v>0.84626562418529294</c:v>
                </c:pt>
                <c:pt idx="96">
                  <c:v>0.84627726728916008</c:v>
                </c:pt>
                <c:pt idx="97">
                  <c:v>0.846354415362778</c:v>
                </c:pt>
                <c:pt idx="98">
                  <c:v>0.84645124662058402</c:v>
                </c:pt>
                <c:pt idx="99">
                  <c:v>0.84755183686865199</c:v>
                </c:pt>
                <c:pt idx="100">
                  <c:v>0.84978462722414061</c:v>
                </c:pt>
                <c:pt idx="101">
                  <c:v>0.84979880578902167</c:v>
                </c:pt>
                <c:pt idx="102">
                  <c:v>0.85033684062459969</c:v>
                </c:pt>
                <c:pt idx="103">
                  <c:v>0.85794364068333262</c:v>
                </c:pt>
                <c:pt idx="104">
                  <c:v>0.8585249618434595</c:v>
                </c:pt>
                <c:pt idx="105">
                  <c:v>0.85853438641893931</c:v>
                </c:pt>
                <c:pt idx="106">
                  <c:v>0.86870200210185222</c:v>
                </c:pt>
                <c:pt idx="107">
                  <c:v>0.87243346676527755</c:v>
                </c:pt>
                <c:pt idx="108">
                  <c:v>0.87334998587985924</c:v>
                </c:pt>
                <c:pt idx="109">
                  <c:v>0.87382196528375566</c:v>
                </c:pt>
                <c:pt idx="110">
                  <c:v>0.87459002648369943</c:v>
                </c:pt>
                <c:pt idx="111">
                  <c:v>0.87459202816344728</c:v>
                </c:pt>
                <c:pt idx="112">
                  <c:v>0.87834767979049344</c:v>
                </c:pt>
                <c:pt idx="113">
                  <c:v>0.88256455179279092</c:v>
                </c:pt>
                <c:pt idx="114">
                  <c:v>0.88310917549087242</c:v>
                </c:pt>
                <c:pt idx="115">
                  <c:v>0.8840349523742882</c:v>
                </c:pt>
                <c:pt idx="116">
                  <c:v>0.88408307609156123</c:v>
                </c:pt>
                <c:pt idx="117">
                  <c:v>0.88426714722504762</c:v>
                </c:pt>
                <c:pt idx="118">
                  <c:v>0.88625539903799799</c:v>
                </c:pt>
                <c:pt idx="119">
                  <c:v>0.88646982898099458</c:v>
                </c:pt>
                <c:pt idx="120">
                  <c:v>0.88820128196295056</c:v>
                </c:pt>
                <c:pt idx="121">
                  <c:v>0.88893823372347858</c:v>
                </c:pt>
                <c:pt idx="122">
                  <c:v>0.88895524800133596</c:v>
                </c:pt>
                <c:pt idx="123">
                  <c:v>0.88933248123049724</c:v>
                </c:pt>
                <c:pt idx="124">
                  <c:v>0.88950153976587409</c:v>
                </c:pt>
                <c:pt idx="125">
                  <c:v>0.8897838600136545</c:v>
                </c:pt>
                <c:pt idx="126">
                  <c:v>0.89050613278936452</c:v>
                </c:pt>
                <c:pt idx="127">
                  <c:v>0.89301940851953121</c:v>
                </c:pt>
                <c:pt idx="128">
                  <c:v>0.89360556707238226</c:v>
                </c:pt>
                <c:pt idx="129">
                  <c:v>0.89369272354473983</c:v>
                </c:pt>
                <c:pt idx="130">
                  <c:v>0.8936963098876215</c:v>
                </c:pt>
                <c:pt idx="131">
                  <c:v>0.89447221099991137</c:v>
                </c:pt>
                <c:pt idx="132">
                  <c:v>0.8995060185493311</c:v>
                </c:pt>
                <c:pt idx="133">
                  <c:v>0.89985034916763584</c:v>
                </c:pt>
                <c:pt idx="134">
                  <c:v>0.90054992789920363</c:v>
                </c:pt>
                <c:pt idx="135">
                  <c:v>0.98254798814308686</c:v>
                </c:pt>
                <c:pt idx="136">
                  <c:v>0.98570021672945618</c:v>
                </c:pt>
                <c:pt idx="137">
                  <c:v>0.98830807182771241</c:v>
                </c:pt>
                <c:pt idx="138">
                  <c:v>0.99288849891422692</c:v>
                </c:pt>
                <c:pt idx="139">
                  <c:v>0.99329748378838956</c:v>
                </c:pt>
                <c:pt idx="140">
                  <c:v>0.99334026969300149</c:v>
                </c:pt>
                <c:pt idx="141">
                  <c:v>0.99369965461107701</c:v>
                </c:pt>
                <c:pt idx="142">
                  <c:v>0.99435745661823915</c:v>
                </c:pt>
                <c:pt idx="143">
                  <c:v>0.99436012552456976</c:v>
                </c:pt>
                <c:pt idx="144">
                  <c:v>0.99436054254118389</c:v>
                </c:pt>
                <c:pt idx="145">
                  <c:v>0.99470699994422074</c:v>
                </c:pt>
                <c:pt idx="146">
                  <c:v>0.99768555779146051</c:v>
                </c:pt>
                <c:pt idx="147">
                  <c:v>0.9976918964439957</c:v>
                </c:pt>
                <c:pt idx="148">
                  <c:v>0.99972368479146334</c:v>
                </c:pt>
                <c:pt idx="149">
                  <c:v>0.99997831513606417</c:v>
                </c:pt>
                <c:pt idx="150">
                  <c:v>0.9999999165966772</c:v>
                </c:pt>
                <c:pt idx="151">
                  <c:v>1</c:v>
                </c:pt>
              </c:numCache>
            </c:numRef>
          </c:xVal>
          <c:yVal>
            <c:numRef>
              <c:f>[10]Sheet1!$K$3:$K$154</c:f>
              <c:numCache>
                <c:formatCode>General</c:formatCode>
                <c:ptCount val="152"/>
                <c:pt idx="0">
                  <c:v>8.2617264084813613E-6</c:v>
                </c:pt>
                <c:pt idx="1">
                  <c:v>2.3514144393370028E-5</c:v>
                </c:pt>
                <c:pt idx="2">
                  <c:v>4.8299323618814112E-5</c:v>
                </c:pt>
                <c:pt idx="3">
                  <c:v>4.9570358450888168E-5</c:v>
                </c:pt>
                <c:pt idx="4">
                  <c:v>5.9738637107480613E-5</c:v>
                </c:pt>
                <c:pt idx="5">
                  <c:v>6.9271398348036029E-5</c:v>
                </c:pt>
                <c:pt idx="6">
                  <c:v>8.3888298916887669E-5</c:v>
                </c:pt>
                <c:pt idx="7">
                  <c:v>1.1629968713477609E-4</c:v>
                </c:pt>
                <c:pt idx="8">
                  <c:v>1.2710348320740556E-4</c:v>
                </c:pt>
                <c:pt idx="9">
                  <c:v>1.3155210511966474E-4</c:v>
                </c:pt>
                <c:pt idx="10">
                  <c:v>1.8112246357055293E-4</c:v>
                </c:pt>
                <c:pt idx="11">
                  <c:v>1.8239349840262699E-4</c:v>
                </c:pt>
                <c:pt idx="12">
                  <c:v>1.8302901581866403E-4</c:v>
                </c:pt>
                <c:pt idx="13">
                  <c:v>2.783566282242182E-4</c:v>
                </c:pt>
                <c:pt idx="14">
                  <c:v>2.9551559845721791E-4</c:v>
                </c:pt>
                <c:pt idx="15">
                  <c:v>3.1966526026662499E-4</c:v>
                </c:pt>
                <c:pt idx="16">
                  <c:v>3.2157181251473604E-4</c:v>
                </c:pt>
                <c:pt idx="17">
                  <c:v>3.2983353892321744E-4</c:v>
                </c:pt>
                <c:pt idx="18">
                  <c:v>3.4826354398829123E-4</c:v>
                </c:pt>
                <c:pt idx="19">
                  <c:v>4.3405839515329005E-4</c:v>
                </c:pt>
                <c:pt idx="20">
                  <c:v>4.385070170655492E-4</c:v>
                </c:pt>
                <c:pt idx="21">
                  <c:v>4.404135693136603E-4</c:v>
                </c:pt>
                <c:pt idx="22">
                  <c:v>4.9316151484473368E-4</c:v>
                </c:pt>
                <c:pt idx="23">
                  <c:v>7.4991055092369296E-4</c:v>
                </c:pt>
                <c:pt idx="24">
                  <c:v>7.5308813800387814E-4</c:v>
                </c:pt>
                <c:pt idx="25">
                  <c:v>7.5753675991613735E-4</c:v>
                </c:pt>
                <c:pt idx="26">
                  <c:v>9.1387404426124621E-4</c:v>
                </c:pt>
                <c:pt idx="27">
                  <c:v>1.0530523583733554E-3</c:v>
                </c:pt>
                <c:pt idx="28">
                  <c:v>1.0981740949119842E-3</c:v>
                </c:pt>
                <c:pt idx="29">
                  <c:v>1.0988096123280215E-3</c:v>
                </c:pt>
                <c:pt idx="30">
                  <c:v>1.1013516819921695E-3</c:v>
                </c:pt>
                <c:pt idx="31">
                  <c:v>1.138211692122317E-3</c:v>
                </c:pt>
                <c:pt idx="32">
                  <c:v>1.1712585977562426E-3</c:v>
                </c:pt>
                <c:pt idx="33">
                  <c:v>1.3288669169334256E-3</c:v>
                </c:pt>
                <c:pt idx="34">
                  <c:v>1.9853564076996754E-3</c:v>
                </c:pt>
                <c:pt idx="35">
                  <c:v>2.1512264532853398E-3</c:v>
                </c:pt>
                <c:pt idx="36">
                  <c:v>2.1810957718390797E-3</c:v>
                </c:pt>
                <c:pt idx="37">
                  <c:v>2.2084230207286724E-3</c:v>
                </c:pt>
                <c:pt idx="38">
                  <c:v>2.2802364887408565E-3</c:v>
                </c:pt>
                <c:pt idx="39">
                  <c:v>5.691058460611585E-3</c:v>
                </c:pt>
                <c:pt idx="40">
                  <c:v>6.5826893953115353E-3</c:v>
                </c:pt>
                <c:pt idx="41">
                  <c:v>6.9741681235903439E-3</c:v>
                </c:pt>
                <c:pt idx="42">
                  <c:v>7.0262805517053795E-3</c:v>
                </c:pt>
                <c:pt idx="43">
                  <c:v>7.1368605820958221E-3</c:v>
                </c:pt>
                <c:pt idx="44">
                  <c:v>7.2652351001353021E-3</c:v>
                </c:pt>
                <c:pt idx="45">
                  <c:v>8.0532766960212162E-3</c:v>
                </c:pt>
                <c:pt idx="46">
                  <c:v>8.3392595332378791E-3</c:v>
                </c:pt>
                <c:pt idx="47">
                  <c:v>8.3487922944784337E-3</c:v>
                </c:pt>
                <c:pt idx="48">
                  <c:v>8.3684933343755822E-3</c:v>
                </c:pt>
                <c:pt idx="49">
                  <c:v>1.0073586561602928E-2</c:v>
                </c:pt>
                <c:pt idx="50">
                  <c:v>1.0123156920053816E-2</c:v>
                </c:pt>
                <c:pt idx="51">
                  <c:v>1.0230559363364073E-2</c:v>
                </c:pt>
                <c:pt idx="52">
                  <c:v>1.0674786037173957E-2</c:v>
                </c:pt>
                <c:pt idx="53">
                  <c:v>1.0675421554589995E-2</c:v>
                </c:pt>
                <c:pt idx="54">
                  <c:v>1.081078676420588E-2</c:v>
                </c:pt>
                <c:pt idx="55">
                  <c:v>1.2111690914833677E-2</c:v>
                </c:pt>
                <c:pt idx="56">
                  <c:v>1.2132662989562898E-2</c:v>
                </c:pt>
                <c:pt idx="57">
                  <c:v>1.2222270945224118E-2</c:v>
                </c:pt>
                <c:pt idx="58">
                  <c:v>2.1717536658233352E-2</c:v>
                </c:pt>
                <c:pt idx="59">
                  <c:v>2.1777910812756866E-2</c:v>
                </c:pt>
                <c:pt idx="60">
                  <c:v>2.190628533079635E-2</c:v>
                </c:pt>
                <c:pt idx="61">
                  <c:v>2.2117912630336679E-2</c:v>
                </c:pt>
                <c:pt idx="62">
                  <c:v>2.3219264312328847E-2</c:v>
                </c:pt>
                <c:pt idx="63">
                  <c:v>3.7089431917336976E-2</c:v>
                </c:pt>
                <c:pt idx="64">
                  <c:v>3.7090067434753016E-2</c:v>
                </c:pt>
                <c:pt idx="65">
                  <c:v>3.7091338469585088E-2</c:v>
                </c:pt>
                <c:pt idx="66">
                  <c:v>3.7338020032925773E-2</c:v>
                </c:pt>
                <c:pt idx="67">
                  <c:v>3.7342468654838028E-2</c:v>
                </c:pt>
                <c:pt idx="68">
                  <c:v>3.9118104315245483E-2</c:v>
                </c:pt>
                <c:pt idx="69">
                  <c:v>3.9169581225944487E-2</c:v>
                </c:pt>
                <c:pt idx="70">
                  <c:v>3.954067758528234E-2</c:v>
                </c:pt>
                <c:pt idx="71">
                  <c:v>4.4731583839472781E-2</c:v>
                </c:pt>
                <c:pt idx="72">
                  <c:v>4.6197722518270208E-2</c:v>
                </c:pt>
                <c:pt idx="73">
                  <c:v>4.715664644621783E-2</c:v>
                </c:pt>
                <c:pt idx="74">
                  <c:v>4.7194777491180062E-2</c:v>
                </c:pt>
                <c:pt idx="75">
                  <c:v>4.7820126628560493E-2</c:v>
                </c:pt>
                <c:pt idx="76">
                  <c:v>4.9466116736096397E-2</c:v>
                </c:pt>
                <c:pt idx="77">
                  <c:v>4.9512509507467106E-2</c:v>
                </c:pt>
                <c:pt idx="78">
                  <c:v>4.9938306176211908E-2</c:v>
                </c:pt>
                <c:pt idx="79">
                  <c:v>7.6674523868889677E-2</c:v>
                </c:pt>
                <c:pt idx="80">
                  <c:v>8.1967112909646034E-2</c:v>
                </c:pt>
                <c:pt idx="81">
                  <c:v>8.2109044510072102E-2</c:v>
                </c:pt>
                <c:pt idx="82">
                  <c:v>9.1036690964218264E-2</c:v>
                </c:pt>
                <c:pt idx="83">
                  <c:v>9.2172360586676438E-2</c:v>
                </c:pt>
                <c:pt idx="84">
                  <c:v>0.10372034755348526</c:v>
                </c:pt>
                <c:pt idx="85">
                  <c:v>0.10372161858831734</c:v>
                </c:pt>
                <c:pt idx="86">
                  <c:v>0.10378834791700123</c:v>
                </c:pt>
                <c:pt idx="87">
                  <c:v>0.10416711629695929</c:v>
                </c:pt>
                <c:pt idx="88">
                  <c:v>0.10563007738867652</c:v>
                </c:pt>
                <c:pt idx="89">
                  <c:v>0.1056777411948793</c:v>
                </c:pt>
                <c:pt idx="90">
                  <c:v>0.17878211296294702</c:v>
                </c:pt>
                <c:pt idx="91">
                  <c:v>0.17882914125173374</c:v>
                </c:pt>
                <c:pt idx="92">
                  <c:v>0.17911131098445418</c:v>
                </c:pt>
                <c:pt idx="93">
                  <c:v>0.17912910547210323</c:v>
                </c:pt>
                <c:pt idx="94">
                  <c:v>0.17926754754612664</c:v>
                </c:pt>
                <c:pt idx="95">
                  <c:v>0.17933360201779344</c:v>
                </c:pt>
                <c:pt idx="96">
                  <c:v>0.17934059270936986</c:v>
                </c:pt>
                <c:pt idx="97">
                  <c:v>0.17938698548074056</c:v>
                </c:pt>
                <c:pt idx="98">
                  <c:v>0.17944799515268012</c:v>
                </c:pt>
                <c:pt idx="99">
                  <c:v>0.18016422328055384</c:v>
                </c:pt>
                <c:pt idx="100">
                  <c:v>0.18165069851666446</c:v>
                </c:pt>
                <c:pt idx="101">
                  <c:v>0.18166150231273709</c:v>
                </c:pt>
                <c:pt idx="102">
                  <c:v>0.18212405261929934</c:v>
                </c:pt>
                <c:pt idx="103">
                  <c:v>0.18876330306463818</c:v>
                </c:pt>
                <c:pt idx="104">
                  <c:v>0.18928724305374561</c:v>
                </c:pt>
                <c:pt idx="105">
                  <c:v>0.18929677581498619</c:v>
                </c:pt>
                <c:pt idx="106">
                  <c:v>0.19988386044874706</c:v>
                </c:pt>
                <c:pt idx="107">
                  <c:v>0.20377920463803773</c:v>
                </c:pt>
                <c:pt idx="108">
                  <c:v>0.20475154628457434</c:v>
                </c:pt>
                <c:pt idx="109">
                  <c:v>0.20532706022367672</c:v>
                </c:pt>
                <c:pt idx="110">
                  <c:v>0.20630194393987752</c:v>
                </c:pt>
                <c:pt idx="111">
                  <c:v>0.20630448600954168</c:v>
                </c:pt>
                <c:pt idx="112">
                  <c:v>0.21127613875519935</c:v>
                </c:pt>
                <c:pt idx="113">
                  <c:v>0.21700787033043731</c:v>
                </c:pt>
                <c:pt idx="114">
                  <c:v>0.21776458665194182</c:v>
                </c:pt>
                <c:pt idx="115">
                  <c:v>0.2190654908025696</c:v>
                </c:pt>
                <c:pt idx="116">
                  <c:v>0.21913730427058181</c:v>
                </c:pt>
                <c:pt idx="117">
                  <c:v>0.2194271002122947</c:v>
                </c:pt>
                <c:pt idx="118">
                  <c:v>0.22279534251729094</c:v>
                </c:pt>
                <c:pt idx="119">
                  <c:v>0.22316513201861132</c:v>
                </c:pt>
                <c:pt idx="120">
                  <c:v>0.22615417084549713</c:v>
                </c:pt>
                <c:pt idx="121">
                  <c:v>0.22764416292197293</c:v>
                </c:pt>
                <c:pt idx="122">
                  <c:v>0.22767911637985494</c:v>
                </c:pt>
                <c:pt idx="123">
                  <c:v>0.22846540064123608</c:v>
                </c:pt>
                <c:pt idx="124">
                  <c:v>0.22889357472395161</c:v>
                </c:pt>
                <c:pt idx="125">
                  <c:v>0.2296100805999772</c:v>
                </c:pt>
                <c:pt idx="126">
                  <c:v>0.23158080738852468</c:v>
                </c:pt>
                <c:pt idx="127">
                  <c:v>0.23877041591615158</c:v>
                </c:pt>
                <c:pt idx="128">
                  <c:v>0.24045771465572988</c:v>
                </c:pt>
                <c:pt idx="129">
                  <c:v>0.24071319265697674</c:v>
                </c:pt>
                <c:pt idx="130">
                  <c:v>0.24072590300529748</c:v>
                </c:pt>
                <c:pt idx="131">
                  <c:v>0.24391620043380338</c:v>
                </c:pt>
                <c:pt idx="132">
                  <c:v>0.26583947719795287</c:v>
                </c:pt>
                <c:pt idx="133">
                  <c:v>0.26761511285836032</c:v>
                </c:pt>
                <c:pt idx="134">
                  <c:v>0.27124010419943551</c:v>
                </c:pt>
                <c:pt idx="135">
                  <c:v>0.71109696025664737</c:v>
                </c:pt>
                <c:pt idx="136">
                  <c:v>0.72888572824893971</c:v>
                </c:pt>
                <c:pt idx="137">
                  <c:v>0.74833510324933694</c:v>
                </c:pt>
                <c:pt idx="138">
                  <c:v>0.7834251973758215</c:v>
                </c:pt>
                <c:pt idx="139">
                  <c:v>0.78666615813696184</c:v>
                </c:pt>
                <c:pt idx="140">
                  <c:v>0.78707416031805766</c:v>
                </c:pt>
                <c:pt idx="141">
                  <c:v>0.7908885358491119</c:v>
                </c:pt>
                <c:pt idx="142">
                  <c:v>0.80090573942133603</c:v>
                </c:pt>
                <c:pt idx="143">
                  <c:v>0.80094831908821051</c:v>
                </c:pt>
                <c:pt idx="144">
                  <c:v>0.80095594529720293</c:v>
                </c:pt>
                <c:pt idx="145">
                  <c:v>0.80985191808688928</c:v>
                </c:pt>
                <c:pt idx="146">
                  <c:v>0.89843287760379431</c:v>
                </c:pt>
                <c:pt idx="147">
                  <c:v>0.89867246766964026</c:v>
                </c:pt>
                <c:pt idx="148">
                  <c:v>0.98547334290422561</c:v>
                </c:pt>
                <c:pt idx="149">
                  <c:v>0.99869274067521174</c:v>
                </c:pt>
                <c:pt idx="150">
                  <c:v>0.99997966344268674</c:v>
                </c:pt>
                <c:pt idx="151">
                  <c:v>1</c:v>
                </c:pt>
              </c:numCache>
            </c:numRef>
          </c:yVal>
          <c:smooth val="0"/>
        </c:ser>
        <c:ser>
          <c:idx val="5"/>
          <c:order val="1"/>
          <c:tx>
            <c:v>1960</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[11]Sheet1!$J$3:$J$187</c:f>
              <c:numCache>
                <c:formatCode>General</c:formatCode>
                <c:ptCount val="185"/>
                <c:pt idx="0">
                  <c:v>9.5669334137364493E-3</c:v>
                </c:pt>
                <c:pt idx="1">
                  <c:v>1.7349599766963094E-2</c:v>
                </c:pt>
                <c:pt idx="2">
                  <c:v>2.7044897717426866E-2</c:v>
                </c:pt>
                <c:pt idx="3">
                  <c:v>3.6409392705889228E-2</c:v>
                </c:pt>
                <c:pt idx="4">
                  <c:v>3.7040644192383593E-2</c:v>
                </c:pt>
                <c:pt idx="5">
                  <c:v>4.1855522456474503E-2</c:v>
                </c:pt>
                <c:pt idx="6">
                  <c:v>4.6559554167673822E-2</c:v>
                </c:pt>
                <c:pt idx="7">
                  <c:v>4.8630149653636573E-2</c:v>
                </c:pt>
                <c:pt idx="8">
                  <c:v>4.9260872580273833E-2</c:v>
                </c:pt>
                <c:pt idx="9">
                  <c:v>5.7599281868978773E-2</c:v>
                </c:pt>
                <c:pt idx="10">
                  <c:v>5.9387324357039382E-2</c:v>
                </c:pt>
                <c:pt idx="11">
                  <c:v>5.9605544069475838E-2</c:v>
                </c:pt>
                <c:pt idx="12">
                  <c:v>6.3100381844703762E-2</c:v>
                </c:pt>
                <c:pt idx="13">
                  <c:v>7.6386413430185873E-2</c:v>
                </c:pt>
                <c:pt idx="14">
                  <c:v>8.5800064485359692E-2</c:v>
                </c:pt>
                <c:pt idx="15">
                  <c:v>8.7821201870406915E-2</c:v>
                </c:pt>
                <c:pt idx="16">
                  <c:v>8.8094014265227991E-2</c:v>
                </c:pt>
                <c:pt idx="17">
                  <c:v>0.10701502248738658</c:v>
                </c:pt>
                <c:pt idx="18">
                  <c:v>0.11011427096384128</c:v>
                </c:pt>
                <c:pt idx="19">
                  <c:v>0.11122560581769585</c:v>
                </c:pt>
                <c:pt idx="20">
                  <c:v>0.11481558436720403</c:v>
                </c:pt>
                <c:pt idx="21">
                  <c:v>0.11974047859012536</c:v>
                </c:pt>
                <c:pt idx="22">
                  <c:v>0.12232287103487506</c:v>
                </c:pt>
                <c:pt idx="23">
                  <c:v>0.12675552501372261</c:v>
                </c:pt>
                <c:pt idx="24">
                  <c:v>0.12982685042801156</c:v>
                </c:pt>
                <c:pt idx="25">
                  <c:v>0.13003865191361166</c:v>
                </c:pt>
                <c:pt idx="26">
                  <c:v>0.14184909539513768</c:v>
                </c:pt>
                <c:pt idx="27">
                  <c:v>0.14900202043289026</c:v>
                </c:pt>
                <c:pt idx="28">
                  <c:v>0.15729723883041402</c:v>
                </c:pt>
                <c:pt idx="29">
                  <c:v>0.17500293692396893</c:v>
                </c:pt>
                <c:pt idx="30">
                  <c:v>0.17543174998518921</c:v>
                </c:pt>
                <c:pt idx="31">
                  <c:v>0.1916637476885634</c:v>
                </c:pt>
                <c:pt idx="32">
                  <c:v>0.19303075449615839</c:v>
                </c:pt>
                <c:pt idx="33">
                  <c:v>0.19324089479363613</c:v>
                </c:pt>
                <c:pt idx="34">
                  <c:v>0.19410743092509658</c:v>
                </c:pt>
                <c:pt idx="35">
                  <c:v>0.19654227966116086</c:v>
                </c:pt>
                <c:pt idx="36">
                  <c:v>0.19738321839382686</c:v>
                </c:pt>
                <c:pt idx="37">
                  <c:v>0.19746854305647502</c:v>
                </c:pt>
                <c:pt idx="38">
                  <c:v>0.19932499629175621</c:v>
                </c:pt>
                <c:pt idx="39">
                  <c:v>0.19950017613011348</c:v>
                </c:pt>
                <c:pt idx="40">
                  <c:v>0.20132408517990674</c:v>
                </c:pt>
                <c:pt idx="41">
                  <c:v>0.20145516802447064</c:v>
                </c:pt>
                <c:pt idx="42">
                  <c:v>0.20162861116615455</c:v>
                </c:pt>
                <c:pt idx="43">
                  <c:v>0.2076646137172774</c:v>
                </c:pt>
                <c:pt idx="44">
                  <c:v>0.22564878734697957</c:v>
                </c:pt>
                <c:pt idx="45">
                  <c:v>0.22688576842972488</c:v>
                </c:pt>
                <c:pt idx="46">
                  <c:v>0.2270846579531012</c:v>
                </c:pt>
                <c:pt idx="47">
                  <c:v>0.22870786527429374</c:v>
                </c:pt>
                <c:pt idx="48">
                  <c:v>0.23568311869150552</c:v>
                </c:pt>
                <c:pt idx="49">
                  <c:v>0.23657774400394393</c:v>
                </c:pt>
                <c:pt idx="50">
                  <c:v>0.24168657705714042</c:v>
                </c:pt>
                <c:pt idx="51">
                  <c:v>0.24267098203673698</c:v>
                </c:pt>
                <c:pt idx="52">
                  <c:v>0.2470532718120568</c:v>
                </c:pt>
                <c:pt idx="53">
                  <c:v>0.24853867602764498</c:v>
                </c:pt>
                <c:pt idx="54">
                  <c:v>0.24856012045613354</c:v>
                </c:pt>
                <c:pt idx="55">
                  <c:v>0.24859055040219302</c:v>
                </c:pt>
                <c:pt idx="56">
                  <c:v>0.24943994609257283</c:v>
                </c:pt>
                <c:pt idx="57">
                  <c:v>0.3137345711801468</c:v>
                </c:pt>
                <c:pt idx="58">
                  <c:v>0.31941742023816749</c:v>
                </c:pt>
                <c:pt idx="59">
                  <c:v>0.31943147237951153</c:v>
                </c:pt>
                <c:pt idx="60">
                  <c:v>0.32123265335544893</c:v>
                </c:pt>
                <c:pt idx="61">
                  <c:v>0.3309371633491367</c:v>
                </c:pt>
                <c:pt idx="62">
                  <c:v>0.33287297607153576</c:v>
                </c:pt>
                <c:pt idx="63">
                  <c:v>0.33685960103953133</c:v>
                </c:pt>
                <c:pt idx="64">
                  <c:v>0.34073409580926806</c:v>
                </c:pt>
                <c:pt idx="65">
                  <c:v>0.34410593015489083</c:v>
                </c:pt>
                <c:pt idx="66">
                  <c:v>0.34478037253256638</c:v>
                </c:pt>
                <c:pt idx="67">
                  <c:v>0.34481057595297282</c:v>
                </c:pt>
                <c:pt idx="68">
                  <c:v>0.34519642464866496</c:v>
                </c:pt>
                <c:pt idx="69">
                  <c:v>0.34573812299365425</c:v>
                </c:pt>
                <c:pt idx="70">
                  <c:v>0.34594765922272386</c:v>
                </c:pt>
                <c:pt idx="71">
                  <c:v>0.34718305462589782</c:v>
                </c:pt>
                <c:pt idx="72">
                  <c:v>0.34732100874860422</c:v>
                </c:pt>
                <c:pt idx="73">
                  <c:v>0.36170214084947239</c:v>
                </c:pt>
                <c:pt idx="74">
                  <c:v>0.42015497137913688</c:v>
                </c:pt>
                <c:pt idx="75">
                  <c:v>0.42016222020003441</c:v>
                </c:pt>
                <c:pt idx="76">
                  <c:v>0.42093995827549996</c:v>
                </c:pt>
                <c:pt idx="77">
                  <c:v>0.421762170887514</c:v>
                </c:pt>
                <c:pt idx="78">
                  <c:v>0.42425999375512569</c:v>
                </c:pt>
                <c:pt idx="79">
                  <c:v>0.42482947924688891</c:v>
                </c:pt>
                <c:pt idx="80">
                  <c:v>0.43345066805914906</c:v>
                </c:pt>
                <c:pt idx="81">
                  <c:v>0.43345633120047522</c:v>
                </c:pt>
                <c:pt idx="82">
                  <c:v>0.43346199434180144</c:v>
                </c:pt>
                <c:pt idx="83">
                  <c:v>0.439473230088191</c:v>
                </c:pt>
                <c:pt idx="84">
                  <c:v>0.4395608955159207</c:v>
                </c:pt>
                <c:pt idx="85">
                  <c:v>0.44251146765542476</c:v>
                </c:pt>
                <c:pt idx="86">
                  <c:v>0.44359879079005621</c:v>
                </c:pt>
                <c:pt idx="87">
                  <c:v>0.44369068469664275</c:v>
                </c:pt>
                <c:pt idx="88">
                  <c:v>0.45125248853814742</c:v>
                </c:pt>
                <c:pt idx="89">
                  <c:v>0.45265075588586301</c:v>
                </c:pt>
                <c:pt idx="90">
                  <c:v>0.473645153410372</c:v>
                </c:pt>
                <c:pt idx="91">
                  <c:v>0.47935432474927681</c:v>
                </c:pt>
                <c:pt idx="92">
                  <c:v>0.4826407589237004</c:v>
                </c:pt>
                <c:pt idx="93">
                  <c:v>0.55803355533106569</c:v>
                </c:pt>
                <c:pt idx="94">
                  <c:v>0.55910992972579987</c:v>
                </c:pt>
                <c:pt idx="95">
                  <c:v>0.55947742984359505</c:v>
                </c:pt>
                <c:pt idx="96">
                  <c:v>0.57265480462416507</c:v>
                </c:pt>
                <c:pt idx="97">
                  <c:v>0.57857135264758053</c:v>
                </c:pt>
                <c:pt idx="98">
                  <c:v>0.58107036099944309</c:v>
                </c:pt>
                <c:pt idx="99">
                  <c:v>0.58258014692615445</c:v>
                </c:pt>
                <c:pt idx="100">
                  <c:v>0.58258482845631743</c:v>
                </c:pt>
                <c:pt idx="101">
                  <c:v>0.58627040083141202</c:v>
                </c:pt>
                <c:pt idx="102">
                  <c:v>0.58760101251741725</c:v>
                </c:pt>
                <c:pt idx="103">
                  <c:v>0.58986626904789941</c:v>
                </c:pt>
                <c:pt idx="104">
                  <c:v>0.58986921388138902</c:v>
                </c:pt>
                <c:pt idx="105">
                  <c:v>0.58988816652769405</c:v>
                </c:pt>
                <c:pt idx="106">
                  <c:v>0.5900470365190319</c:v>
                </c:pt>
                <c:pt idx="107">
                  <c:v>0.59015184238784224</c:v>
                </c:pt>
                <c:pt idx="108">
                  <c:v>0.59053852167759546</c:v>
                </c:pt>
                <c:pt idx="109">
                  <c:v>0.60537127042209082</c:v>
                </c:pt>
                <c:pt idx="110">
                  <c:v>0.60827969368841772</c:v>
                </c:pt>
                <c:pt idx="111">
                  <c:v>0.60877510529163414</c:v>
                </c:pt>
                <c:pt idx="112">
                  <c:v>0.63359672923294386</c:v>
                </c:pt>
                <c:pt idx="113">
                  <c:v>0.65417205429931358</c:v>
                </c:pt>
                <c:pt idx="114">
                  <c:v>0.65417404772506049</c:v>
                </c:pt>
                <c:pt idx="115">
                  <c:v>0.65418458871878227</c:v>
                </c:pt>
                <c:pt idx="116">
                  <c:v>0.65418655194110864</c:v>
                </c:pt>
                <c:pt idx="117">
                  <c:v>0.65620799136036001</c:v>
                </c:pt>
                <c:pt idx="118">
                  <c:v>0.65876335174384593</c:v>
                </c:pt>
                <c:pt idx="119">
                  <c:v>0.65890364663163381</c:v>
                </c:pt>
                <c:pt idx="120">
                  <c:v>0.78800997936413975</c:v>
                </c:pt>
                <c:pt idx="121">
                  <c:v>0.78811425667309298</c:v>
                </c:pt>
                <c:pt idx="122">
                  <c:v>0.78833881910381476</c:v>
                </c:pt>
                <c:pt idx="123">
                  <c:v>0.78838238753775103</c:v>
                </c:pt>
                <c:pt idx="124">
                  <c:v>0.79526914493317202</c:v>
                </c:pt>
                <c:pt idx="125">
                  <c:v>0.79527171222390658</c:v>
                </c:pt>
                <c:pt idx="126">
                  <c:v>0.79548879930807781</c:v>
                </c:pt>
                <c:pt idx="127">
                  <c:v>0.7964852101472859</c:v>
                </c:pt>
                <c:pt idx="128">
                  <c:v>0.80569038209310428</c:v>
                </c:pt>
                <c:pt idx="129">
                  <c:v>0.87817859635413298</c:v>
                </c:pt>
                <c:pt idx="130">
                  <c:v>0.87818191873037765</c:v>
                </c:pt>
                <c:pt idx="131">
                  <c:v>0.87819732247478499</c:v>
                </c:pt>
                <c:pt idx="132">
                  <c:v>0.87868442813738967</c:v>
                </c:pt>
                <c:pt idx="133">
                  <c:v>0.87937978638369663</c:v>
                </c:pt>
                <c:pt idx="134">
                  <c:v>0.87990608098427869</c:v>
                </c:pt>
                <c:pt idx="135">
                  <c:v>0.87991891743795148</c:v>
                </c:pt>
                <c:pt idx="136">
                  <c:v>0.87998876284764127</c:v>
                </c:pt>
                <c:pt idx="137">
                  <c:v>0.88380647518701394</c:v>
                </c:pt>
                <c:pt idx="138">
                  <c:v>0.8871847277594731</c:v>
                </c:pt>
                <c:pt idx="139">
                  <c:v>0.89058487781172679</c:v>
                </c:pt>
                <c:pt idx="140">
                  <c:v>0.89101218070192678</c:v>
                </c:pt>
                <c:pt idx="141">
                  <c:v>0.89184194416904239</c:v>
                </c:pt>
                <c:pt idx="142">
                  <c:v>0.89259627459369295</c:v>
                </c:pt>
                <c:pt idx="143">
                  <c:v>0.89267925849125962</c:v>
                </c:pt>
                <c:pt idx="144">
                  <c:v>0.89317232932939461</c:v>
                </c:pt>
                <c:pt idx="145">
                  <c:v>0.89318086179565936</c:v>
                </c:pt>
                <c:pt idx="146">
                  <c:v>0.8931826740008838</c:v>
                </c:pt>
                <c:pt idx="147">
                  <c:v>0.89371334809742475</c:v>
                </c:pt>
                <c:pt idx="148">
                  <c:v>0.89390748058208702</c:v>
                </c:pt>
                <c:pt idx="149">
                  <c:v>0.89547503810118079</c:v>
                </c:pt>
                <c:pt idx="150">
                  <c:v>0.89614223165795881</c:v>
                </c:pt>
                <c:pt idx="151">
                  <c:v>0.89705241173190653</c:v>
                </c:pt>
                <c:pt idx="152">
                  <c:v>0.89789055664818496</c:v>
                </c:pt>
                <c:pt idx="153">
                  <c:v>0.89823208182443059</c:v>
                </c:pt>
                <c:pt idx="154">
                  <c:v>0.90003213017210282</c:v>
                </c:pt>
                <c:pt idx="155">
                  <c:v>0.90018518600501241</c:v>
                </c:pt>
                <c:pt idx="156">
                  <c:v>0.90026409244082417</c:v>
                </c:pt>
                <c:pt idx="157">
                  <c:v>0.90051968888601353</c:v>
                </c:pt>
                <c:pt idx="158">
                  <c:v>0.90117359293781274</c:v>
                </c:pt>
                <c:pt idx="159">
                  <c:v>0.90134024030990523</c:v>
                </c:pt>
                <c:pt idx="160">
                  <c:v>0.97557654774990843</c:v>
                </c:pt>
                <c:pt idx="161">
                  <c:v>0.97785192242622676</c:v>
                </c:pt>
                <c:pt idx="162">
                  <c:v>0.97848528060129447</c:v>
                </c:pt>
                <c:pt idx="163">
                  <c:v>0.97848852746898818</c:v>
                </c:pt>
                <c:pt idx="164">
                  <c:v>0.97862308370689888</c:v>
                </c:pt>
                <c:pt idx="165">
                  <c:v>0.98318040230347392</c:v>
                </c:pt>
                <c:pt idx="166">
                  <c:v>0.98349213935634383</c:v>
                </c:pt>
                <c:pt idx="167">
                  <c:v>0.98419459540644627</c:v>
                </c:pt>
                <c:pt idx="168">
                  <c:v>0.98834144951969805</c:v>
                </c:pt>
                <c:pt idx="169">
                  <c:v>0.98838018540636929</c:v>
                </c:pt>
                <c:pt idx="170">
                  <c:v>0.99123403109202179</c:v>
                </c:pt>
                <c:pt idx="171">
                  <c:v>0.99359503246519232</c:v>
                </c:pt>
                <c:pt idx="172">
                  <c:v>0.9939653037468098</c:v>
                </c:pt>
                <c:pt idx="173">
                  <c:v>0.9942906700931381</c:v>
                </c:pt>
                <c:pt idx="174">
                  <c:v>0.99429640874301528</c:v>
                </c:pt>
                <c:pt idx="175">
                  <c:v>0.99429882501664779</c:v>
                </c:pt>
                <c:pt idx="176">
                  <c:v>0.99489436095851158</c:v>
                </c:pt>
                <c:pt idx="177">
                  <c:v>0.99520802347943227</c:v>
                </c:pt>
                <c:pt idx="178">
                  <c:v>0.99521338458655451</c:v>
                </c:pt>
                <c:pt idx="179">
                  <c:v>0.99790999881642617</c:v>
                </c:pt>
                <c:pt idx="180">
                  <c:v>0.99974946262772868</c:v>
                </c:pt>
                <c:pt idx="181">
                  <c:v>0.99997999023398076</c:v>
                </c:pt>
                <c:pt idx="182">
                  <c:v>0.99998036777673582</c:v>
                </c:pt>
                <c:pt idx="183">
                  <c:v>0.99999992449144903</c:v>
                </c:pt>
                <c:pt idx="184">
                  <c:v>1</c:v>
                </c:pt>
              </c:numCache>
            </c:numRef>
          </c:xVal>
          <c:yVal>
            <c:numRef>
              <c:f>[11]Sheet1!$K$3:$K$187</c:f>
              <c:numCache>
                <c:formatCode>General</c:formatCode>
                <c:ptCount val="185"/>
                <c:pt idx="0">
                  <c:v>3.2265367110612636E-6</c:v>
                </c:pt>
                <c:pt idx="1">
                  <c:v>7.2597075998878424E-6</c:v>
                </c:pt>
                <c:pt idx="2">
                  <c:v>1.3309463933127711E-5</c:v>
                </c:pt>
                <c:pt idx="3">
                  <c:v>2.6618707715006032E-5</c:v>
                </c:pt>
                <c:pt idx="4">
                  <c:v>2.7828658981654006E-5</c:v>
                </c:pt>
                <c:pt idx="5">
                  <c:v>3.7104952025955143E-5</c:v>
                </c:pt>
                <c:pt idx="6">
                  <c:v>4.6784562159138933E-5</c:v>
                </c:pt>
                <c:pt idx="7">
                  <c:v>5.1624367225730828E-5</c:v>
                </c:pt>
                <c:pt idx="8">
                  <c:v>5.4044269759026775E-5</c:v>
                </c:pt>
                <c:pt idx="9">
                  <c:v>9.2762269989263155E-5</c:v>
                </c:pt>
                <c:pt idx="10">
                  <c:v>1.0163524594468162E-4</c:v>
                </c:pt>
                <c:pt idx="11">
                  <c:v>1.0284519721132961E-4</c:v>
                </c:pt>
                <c:pt idx="12">
                  <c:v>1.226081748690786E-4</c:v>
                </c:pt>
                <c:pt idx="13">
                  <c:v>1.9883554497039972E-4</c:v>
                </c:pt>
                <c:pt idx="14">
                  <c:v>2.5933310830279842E-4</c:v>
                </c:pt>
                <c:pt idx="15">
                  <c:v>2.7385208320007529E-4</c:v>
                </c:pt>
                <c:pt idx="16">
                  <c:v>2.758686686444886E-4</c:v>
                </c:pt>
                <c:pt idx="17">
                  <c:v>4.2549446529246813E-4</c:v>
                </c:pt>
                <c:pt idx="18">
                  <c:v>4.5009636741181146E-4</c:v>
                </c:pt>
                <c:pt idx="19">
                  <c:v>4.5896934336722988E-4</c:v>
                </c:pt>
                <c:pt idx="20">
                  <c:v>4.888152482470454E-4</c:v>
                </c:pt>
                <c:pt idx="21">
                  <c:v>5.3438985913953634E-4</c:v>
                </c:pt>
                <c:pt idx="22">
                  <c:v>5.5899176125887961E-4</c:v>
                </c:pt>
                <c:pt idx="23">
                  <c:v>6.0295376424958813E-4</c:v>
                </c:pt>
                <c:pt idx="24">
                  <c:v>6.3642886247559927E-4</c:v>
                </c:pt>
                <c:pt idx="25">
                  <c:v>6.3884876500889523E-4</c:v>
                </c:pt>
                <c:pt idx="26">
                  <c:v>7.8122057798947107E-4</c:v>
                </c:pt>
                <c:pt idx="27">
                  <c:v>8.7236979977445294E-4</c:v>
                </c:pt>
                <c:pt idx="28">
                  <c:v>9.8287471940581217E-4</c:v>
                </c:pt>
                <c:pt idx="29">
                  <c:v>1.2381731157610383E-3</c:v>
                </c:pt>
                <c:pt idx="30">
                  <c:v>1.2454328233609262E-3</c:v>
                </c:pt>
                <c:pt idx="31">
                  <c:v>1.5398520967327724E-3</c:v>
                </c:pt>
                <c:pt idx="32">
                  <c:v>1.5656648307237613E-3</c:v>
                </c:pt>
                <c:pt idx="33">
                  <c:v>1.5696749958070268E-3</c:v>
                </c:pt>
                <c:pt idx="34">
                  <c:v>1.5874213880203625E-3</c:v>
                </c:pt>
                <c:pt idx="35">
                  <c:v>1.6382763266294749E-3</c:v>
                </c:pt>
                <c:pt idx="36">
                  <c:v>1.6564255956291946E-3</c:v>
                </c:pt>
                <c:pt idx="37">
                  <c:v>1.6584421810736077E-3</c:v>
                </c:pt>
                <c:pt idx="38">
                  <c:v>1.7036139151797149E-3</c:v>
                </c:pt>
                <c:pt idx="39">
                  <c:v>1.7080504031574241E-3</c:v>
                </c:pt>
                <c:pt idx="40">
                  <c:v>1.7544318683789298E-3</c:v>
                </c:pt>
                <c:pt idx="41">
                  <c:v>1.7580617221788738E-3</c:v>
                </c:pt>
                <c:pt idx="42">
                  <c:v>1.7629015272454655E-3</c:v>
                </c:pt>
                <c:pt idx="43">
                  <c:v>1.9702069512336504E-3</c:v>
                </c:pt>
                <c:pt idx="44">
                  <c:v>2.6477774590440216E-3</c:v>
                </c:pt>
                <c:pt idx="45">
                  <c:v>2.6953686553809258E-3</c:v>
                </c:pt>
                <c:pt idx="46">
                  <c:v>2.7030546858752579E-3</c:v>
                </c:pt>
                <c:pt idx="47">
                  <c:v>2.7756517618741363E-3</c:v>
                </c:pt>
                <c:pt idx="48">
                  <c:v>3.1503381807736121E-3</c:v>
                </c:pt>
                <c:pt idx="49">
                  <c:v>3.1986096444711317E-3</c:v>
                </c:pt>
                <c:pt idx="50">
                  <c:v>3.4974649655181889E-3</c:v>
                </c:pt>
                <c:pt idx="51">
                  <c:v>3.5559459434061744E-3</c:v>
                </c:pt>
                <c:pt idx="52">
                  <c:v>3.8229453786664844E-3</c:v>
                </c:pt>
                <c:pt idx="53">
                  <c:v>3.9140946004514662E-3</c:v>
                </c:pt>
                <c:pt idx="54">
                  <c:v>3.9157078688069977E-3</c:v>
                </c:pt>
                <c:pt idx="55">
                  <c:v>3.9181277713402933E-3</c:v>
                </c:pt>
                <c:pt idx="56">
                  <c:v>3.9858848221213305E-3</c:v>
                </c:pt>
                <c:pt idx="57">
                  <c:v>9.145118344015787E-3</c:v>
                </c:pt>
                <c:pt idx="58">
                  <c:v>9.6246187727498881E-3</c:v>
                </c:pt>
                <c:pt idx="59">
                  <c:v>9.6258287240165372E-3</c:v>
                </c:pt>
                <c:pt idx="60">
                  <c:v>9.7867482797582284E-3</c:v>
                </c:pt>
                <c:pt idx="61">
                  <c:v>1.0685746914205159E-2</c:v>
                </c:pt>
                <c:pt idx="62">
                  <c:v>1.0879744195167714E-2</c:v>
                </c:pt>
                <c:pt idx="63">
                  <c:v>1.1279428788435434E-2</c:v>
                </c:pt>
                <c:pt idx="64">
                  <c:v>1.1687985477053577E-2</c:v>
                </c:pt>
                <c:pt idx="65">
                  <c:v>1.2088484629944043E-2</c:v>
                </c:pt>
                <c:pt idx="66">
                  <c:v>1.2170357778835973E-2</c:v>
                </c:pt>
                <c:pt idx="67">
                  <c:v>1.2174390949724801E-2</c:v>
                </c:pt>
                <c:pt idx="68">
                  <c:v>1.2228435879937575E-2</c:v>
                </c:pt>
                <c:pt idx="69">
                  <c:v>1.2307082712269692E-2</c:v>
                </c:pt>
                <c:pt idx="70">
                  <c:v>1.233854122505129E-2</c:v>
                </c:pt>
                <c:pt idx="71">
                  <c:v>1.2528498730587536E-2</c:v>
                </c:pt>
                <c:pt idx="72">
                  <c:v>1.2549874316147068E-2</c:v>
                </c:pt>
                <c:pt idx="73">
                  <c:v>1.4904039686375135E-2</c:v>
                </c:pt>
                <c:pt idx="74">
                  <c:v>2.4605026505874702E-2</c:v>
                </c:pt>
                <c:pt idx="75">
                  <c:v>2.4606236457141349E-2</c:v>
                </c:pt>
                <c:pt idx="76">
                  <c:v>2.4739736174771505E-2</c:v>
                </c:pt>
                <c:pt idx="77">
                  <c:v>2.4887754867298932E-2</c:v>
                </c:pt>
                <c:pt idx="78">
                  <c:v>2.5350358687642342E-2</c:v>
                </c:pt>
                <c:pt idx="79">
                  <c:v>2.5460061155969677E-2</c:v>
                </c:pt>
                <c:pt idx="80">
                  <c:v>2.7264905128719572E-2</c:v>
                </c:pt>
                <c:pt idx="81">
                  <c:v>2.7266115079986216E-2</c:v>
                </c:pt>
                <c:pt idx="82">
                  <c:v>2.7267325031252863E-2</c:v>
                </c:pt>
                <c:pt idx="83">
                  <c:v>2.8580648317051958E-2</c:v>
                </c:pt>
                <c:pt idx="84">
                  <c:v>2.8600007317167071E-2</c:v>
                </c:pt>
                <c:pt idx="85">
                  <c:v>2.9254362875729256E-2</c:v>
                </c:pt>
                <c:pt idx="86">
                  <c:v>2.9497839149992235E-2</c:v>
                </c:pt>
                <c:pt idx="87">
                  <c:v>2.9519214735551764E-2</c:v>
                </c:pt>
                <c:pt idx="88">
                  <c:v>3.128493783128504E-2</c:v>
                </c:pt>
                <c:pt idx="89">
                  <c:v>3.1639458395740387E-2</c:v>
                </c:pt>
                <c:pt idx="90">
                  <c:v>3.7008419005366312E-2</c:v>
                </c:pt>
                <c:pt idx="91">
                  <c:v>3.8492227418693098E-2</c:v>
                </c:pt>
                <c:pt idx="92">
                  <c:v>3.9401308980362093E-2</c:v>
                </c:pt>
                <c:pt idx="93">
                  <c:v>6.0616998687461544E-2</c:v>
                </c:pt>
                <c:pt idx="94">
                  <c:v>6.0950725966411989E-2</c:v>
                </c:pt>
                <c:pt idx="95">
                  <c:v>6.1065270661469662E-2</c:v>
                </c:pt>
                <c:pt idx="96">
                  <c:v>6.5177894136201134E-2</c:v>
                </c:pt>
                <c:pt idx="97">
                  <c:v>6.7027913145325871E-2</c:v>
                </c:pt>
                <c:pt idx="98">
                  <c:v>6.785248964991647E-2</c:v>
                </c:pt>
                <c:pt idx="99">
                  <c:v>6.8354533566588119E-2</c:v>
                </c:pt>
                <c:pt idx="100">
                  <c:v>6.8356146834943635E-2</c:v>
                </c:pt>
                <c:pt idx="101">
                  <c:v>6.9653443109787133E-2</c:v>
                </c:pt>
                <c:pt idx="102">
                  <c:v>7.01285515210959E-2</c:v>
                </c:pt>
                <c:pt idx="103">
                  <c:v>7.1045294346243668E-2</c:v>
                </c:pt>
                <c:pt idx="104">
                  <c:v>7.1046504297510318E-2</c:v>
                </c:pt>
                <c:pt idx="105">
                  <c:v>7.1054576473296077E-2</c:v>
                </c:pt>
                <c:pt idx="106">
                  <c:v>7.1122737501619751E-2</c:v>
                </c:pt>
                <c:pt idx="107">
                  <c:v>7.1167909235725857E-2</c:v>
                </c:pt>
                <c:pt idx="108">
                  <c:v>7.1345857490607872E-2</c:v>
                </c:pt>
                <c:pt idx="109">
                  <c:v>7.8287754746876159E-2</c:v>
                </c:pt>
                <c:pt idx="110">
                  <c:v>7.9728809787571395E-2</c:v>
                </c:pt>
                <c:pt idx="111">
                  <c:v>7.9977250472508116E-2</c:v>
                </c:pt>
                <c:pt idx="112">
                  <c:v>9.3239524985329059E-2</c:v>
                </c:pt>
                <c:pt idx="113">
                  <c:v>0.10531744081424362</c:v>
                </c:pt>
                <c:pt idx="114">
                  <c:v>0.10531865076551027</c:v>
                </c:pt>
                <c:pt idx="115">
                  <c:v>0.10532510383893239</c:v>
                </c:pt>
                <c:pt idx="116">
                  <c:v>0.10532631478087966</c:v>
                </c:pt>
                <c:pt idx="117">
                  <c:v>0.10659596005879976</c:v>
                </c:pt>
                <c:pt idx="118">
                  <c:v>0.10825722138669742</c:v>
                </c:pt>
                <c:pt idx="119">
                  <c:v>0.10835200090258486</c:v>
                </c:pt>
                <c:pt idx="120">
                  <c:v>0.20725247298953034</c:v>
                </c:pt>
                <c:pt idx="121">
                  <c:v>0.20733528948652591</c:v>
                </c:pt>
                <c:pt idx="122">
                  <c:v>0.20752258316194452</c:v>
                </c:pt>
                <c:pt idx="123">
                  <c:v>0.20755928457673031</c:v>
                </c:pt>
                <c:pt idx="124">
                  <c:v>0.21383610490859115</c:v>
                </c:pt>
                <c:pt idx="125">
                  <c:v>0.21383852481112442</c:v>
                </c:pt>
                <c:pt idx="126">
                  <c:v>0.21406115276207016</c:v>
                </c:pt>
                <c:pt idx="127">
                  <c:v>0.21509566549807918</c:v>
                </c:pt>
                <c:pt idx="128">
                  <c:v>0.22586704970723837</c:v>
                </c:pt>
                <c:pt idx="129">
                  <c:v>0.3120664013681933</c:v>
                </c:pt>
                <c:pt idx="130">
                  <c:v>0.31207043453908212</c:v>
                </c:pt>
                <c:pt idx="131">
                  <c:v>0.31209019751673983</c:v>
                </c:pt>
                <c:pt idx="132">
                  <c:v>0.31271596643556876</c:v>
                </c:pt>
                <c:pt idx="133">
                  <c:v>0.31362061194956259</c:v>
                </c:pt>
                <c:pt idx="134">
                  <c:v>0.31432943292722387</c:v>
                </c:pt>
                <c:pt idx="135">
                  <c:v>0.31434677534189459</c:v>
                </c:pt>
                <c:pt idx="136">
                  <c:v>0.31444437829755539</c:v>
                </c:pt>
                <c:pt idx="137">
                  <c:v>0.31982584349814674</c:v>
                </c:pt>
                <c:pt idx="138">
                  <c:v>0.32509572503798467</c:v>
                </c:pt>
                <c:pt idx="139">
                  <c:v>0.33050945340417409</c:v>
                </c:pt>
                <c:pt idx="140">
                  <c:v>0.3312310101316126</c:v>
                </c:pt>
                <c:pt idx="141">
                  <c:v>0.3327378023353757</c:v>
                </c:pt>
                <c:pt idx="142">
                  <c:v>0.33411835981273857</c:v>
                </c:pt>
                <c:pt idx="143">
                  <c:v>0.33428009392810304</c:v>
                </c:pt>
                <c:pt idx="144">
                  <c:v>0.33530383026045435</c:v>
                </c:pt>
                <c:pt idx="145">
                  <c:v>0.33532238240624052</c:v>
                </c:pt>
                <c:pt idx="146">
                  <c:v>0.33532641557712928</c:v>
                </c:pt>
                <c:pt idx="147">
                  <c:v>0.33655612541841001</c:v>
                </c:pt>
                <c:pt idx="148">
                  <c:v>0.33701975294206304</c:v>
                </c:pt>
                <c:pt idx="149">
                  <c:v>0.34106352411354779</c:v>
                </c:pt>
                <c:pt idx="150">
                  <c:v>0.34293161754024748</c:v>
                </c:pt>
                <c:pt idx="151">
                  <c:v>0.3455511642340528</c:v>
                </c:pt>
                <c:pt idx="152">
                  <c:v>0.34800332993294686</c:v>
                </c:pt>
                <c:pt idx="153">
                  <c:v>0.34906706774731239</c:v>
                </c:pt>
                <c:pt idx="154">
                  <c:v>0.35494582159758853</c:v>
                </c:pt>
                <c:pt idx="155">
                  <c:v>0.35548264941166385</c:v>
                </c:pt>
                <c:pt idx="156">
                  <c:v>0.35576295698994975</c:v>
                </c:pt>
                <c:pt idx="157">
                  <c:v>0.35673229394857681</c:v>
                </c:pt>
                <c:pt idx="158">
                  <c:v>0.35939842464675309</c:v>
                </c:pt>
                <c:pt idx="159">
                  <c:v>0.36010987643184461</c:v>
                </c:pt>
                <c:pt idx="160">
                  <c:v>0.67804473759804385</c:v>
                </c:pt>
                <c:pt idx="161">
                  <c:v>0.69007245894209746</c:v>
                </c:pt>
                <c:pt idx="162">
                  <c:v>0.69346233687264369</c:v>
                </c:pt>
                <c:pt idx="163">
                  <c:v>0.69348129299597239</c:v>
                </c:pt>
                <c:pt idx="164">
                  <c:v>0.69433955264171965</c:v>
                </c:pt>
                <c:pt idx="165">
                  <c:v>0.72399882429986462</c:v>
                </c:pt>
                <c:pt idx="166">
                  <c:v>0.72614608051835339</c:v>
                </c:pt>
                <c:pt idx="167">
                  <c:v>0.73113632594121603</c:v>
                </c:pt>
                <c:pt idx="168">
                  <c:v>0.76096646799157519</c:v>
                </c:pt>
                <c:pt idx="169">
                  <c:v>0.76125040806547606</c:v>
                </c:pt>
                <c:pt idx="170">
                  <c:v>0.78685297466623461</c:v>
                </c:pt>
                <c:pt idx="171">
                  <c:v>0.80882447663517765</c:v>
                </c:pt>
                <c:pt idx="172">
                  <c:v>0.81234348428105374</c:v>
                </c:pt>
                <c:pt idx="173">
                  <c:v>0.8156188175165423</c:v>
                </c:pt>
                <c:pt idx="174">
                  <c:v>0.8156821385196481</c:v>
                </c:pt>
                <c:pt idx="175">
                  <c:v>0.81571964678876296</c:v>
                </c:pt>
                <c:pt idx="176">
                  <c:v>0.82659624128000564</c:v>
                </c:pt>
                <c:pt idx="177">
                  <c:v>0.83468073452817104</c:v>
                </c:pt>
                <c:pt idx="178">
                  <c:v>0.83483399282043402</c:v>
                </c:pt>
                <c:pt idx="179">
                  <c:v>0.92443733454732369</c:v>
                </c:pt>
                <c:pt idx="180">
                  <c:v>0.98870188389291136</c:v>
                </c:pt>
                <c:pt idx="181">
                  <c:v>0.99871059812880847</c:v>
                </c:pt>
                <c:pt idx="182">
                  <c:v>0.99872794054347924</c:v>
                </c:pt>
                <c:pt idx="183">
                  <c:v>0.99999475687784456</c:v>
                </c:pt>
                <c:pt idx="184">
                  <c:v>1</c:v>
                </c:pt>
              </c:numCache>
            </c:numRef>
          </c:yVal>
          <c:smooth val="0"/>
        </c:ser>
        <c:ser>
          <c:idx val="4"/>
          <c:order val="2"/>
          <c:tx>
            <c:v>1970</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[12]Sheet1!$K$3:$K$198</c:f>
              <c:numCache>
                <c:formatCode>General</c:formatCode>
                <c:ptCount val="196"/>
                <c:pt idx="0">
                  <c:v>2.8853902672242119E-4</c:v>
                </c:pt>
                <c:pt idx="1">
                  <c:v>9.9380704720417098E-3</c:v>
                </c:pt>
                <c:pt idx="2">
                  <c:v>1.9258360505663617E-2</c:v>
                </c:pt>
                <c:pt idx="3">
                  <c:v>2.8780133357080705E-2</c:v>
                </c:pt>
                <c:pt idx="4">
                  <c:v>3.0779179591079873E-2</c:v>
                </c:pt>
                <c:pt idx="5">
                  <c:v>3.5461005992797168E-2</c:v>
                </c:pt>
                <c:pt idx="6">
                  <c:v>4.0253155697954721E-2</c:v>
                </c:pt>
                <c:pt idx="7">
                  <c:v>4.7999084094131193E-2</c:v>
                </c:pt>
                <c:pt idx="8">
                  <c:v>5.005990536588778E-2</c:v>
                </c:pt>
                <c:pt idx="9">
                  <c:v>5.2385863296048468E-2</c:v>
                </c:pt>
                <c:pt idx="10">
                  <c:v>5.2477323418859634E-2</c:v>
                </c:pt>
                <c:pt idx="11">
                  <c:v>5.5561941940457216E-2</c:v>
                </c:pt>
                <c:pt idx="12">
                  <c:v>7.31840605579583E-2</c:v>
                </c:pt>
                <c:pt idx="13">
                  <c:v>7.3811806166702479E-2</c:v>
                </c:pt>
                <c:pt idx="14">
                  <c:v>7.4022607846641109E-2</c:v>
                </c:pt>
                <c:pt idx="15">
                  <c:v>7.7595639957515408E-2</c:v>
                </c:pt>
                <c:pt idx="16">
                  <c:v>7.7812829567149147E-2</c:v>
                </c:pt>
                <c:pt idx="17">
                  <c:v>8.129117001430769E-2</c:v>
                </c:pt>
                <c:pt idx="18">
                  <c:v>8.9590217969966648E-2</c:v>
                </c:pt>
                <c:pt idx="19">
                  <c:v>9.0696306784703473E-2</c:v>
                </c:pt>
                <c:pt idx="20">
                  <c:v>9.5108036488488701E-2</c:v>
                </c:pt>
                <c:pt idx="21">
                  <c:v>9.7678238789344785E-2</c:v>
                </c:pt>
                <c:pt idx="22">
                  <c:v>0.10943293125371613</c:v>
                </c:pt>
                <c:pt idx="23">
                  <c:v>0.11248975852353428</c:v>
                </c:pt>
                <c:pt idx="24">
                  <c:v>0.11960891828844936</c:v>
                </c:pt>
                <c:pt idx="25">
                  <c:v>0.11988044287654856</c:v>
                </c:pt>
                <c:pt idx="26">
                  <c:v>0.13871213476984726</c:v>
                </c:pt>
                <c:pt idx="27">
                  <c:v>0.13891008543828162</c:v>
                </c:pt>
                <c:pt idx="28">
                  <c:v>0.13911923377171093</c:v>
                </c:pt>
                <c:pt idx="29">
                  <c:v>0.14737529471812749</c:v>
                </c:pt>
                <c:pt idx="30">
                  <c:v>0.14915489677907109</c:v>
                </c:pt>
                <c:pt idx="31">
                  <c:v>0.15001734244002504</c:v>
                </c:pt>
                <c:pt idx="32">
                  <c:v>0.15491898877536817</c:v>
                </c:pt>
                <c:pt idx="33">
                  <c:v>0.1642882028352432</c:v>
                </c:pt>
                <c:pt idx="34">
                  <c:v>0.16613589271152529</c:v>
                </c:pt>
                <c:pt idx="35">
                  <c:v>0.16622750313856458</c:v>
                </c:pt>
                <c:pt idx="36">
                  <c:v>0.17223501283230239</c:v>
                </c:pt>
                <c:pt idx="37">
                  <c:v>0.17312541507968668</c:v>
                </c:pt>
                <c:pt idx="38">
                  <c:v>0.1732103369685746</c:v>
                </c:pt>
                <c:pt idx="39">
                  <c:v>0.1771781431346067</c:v>
                </c:pt>
                <c:pt idx="40">
                  <c:v>0.17760493199035413</c:v>
                </c:pt>
                <c:pt idx="41">
                  <c:v>0.18326095524663275</c:v>
                </c:pt>
                <c:pt idx="42">
                  <c:v>0.18343357965262885</c:v>
                </c:pt>
                <c:pt idx="43">
                  <c:v>0.18779518289633598</c:v>
                </c:pt>
                <c:pt idx="44">
                  <c:v>0.18961048221145815</c:v>
                </c:pt>
                <c:pt idx="45">
                  <c:v>0.18978483511607763</c:v>
                </c:pt>
                <c:pt idx="46">
                  <c:v>0.20768411473023243</c:v>
                </c:pt>
                <c:pt idx="47">
                  <c:v>0.20904466860317683</c:v>
                </c:pt>
                <c:pt idx="48">
                  <c:v>0.21052306099096749</c:v>
                </c:pt>
                <c:pt idx="49">
                  <c:v>0.21560777787616109</c:v>
                </c:pt>
                <c:pt idx="50">
                  <c:v>0.21722332287211146</c:v>
                </c:pt>
                <c:pt idx="51">
                  <c:v>0.21964667794209405</c:v>
                </c:pt>
                <c:pt idx="52">
                  <c:v>0.22165827457914125</c:v>
                </c:pt>
                <c:pt idx="53">
                  <c:v>0.2216885608811075</c:v>
                </c:pt>
                <c:pt idx="54">
                  <c:v>0.22291970281364037</c:v>
                </c:pt>
                <c:pt idx="55">
                  <c:v>0.22294104601403344</c:v>
                </c:pt>
                <c:pt idx="56">
                  <c:v>0.22392080412503521</c:v>
                </c:pt>
                <c:pt idx="57">
                  <c:v>0.22571348265382529</c:v>
                </c:pt>
                <c:pt idx="58">
                  <c:v>0.28970460595064795</c:v>
                </c:pt>
                <c:pt idx="59">
                  <c:v>0.29024374721691526</c:v>
                </c:pt>
                <c:pt idx="60">
                  <c:v>0.29108913334797754</c:v>
                </c:pt>
                <c:pt idx="61">
                  <c:v>0.29192610244226508</c:v>
                </c:pt>
                <c:pt idx="62">
                  <c:v>0.29270016921708431</c:v>
                </c:pt>
                <c:pt idx="63">
                  <c:v>0.3023588692203189</c:v>
                </c:pt>
                <c:pt idx="64">
                  <c:v>0.30256741633683576</c:v>
                </c:pt>
                <c:pt idx="65">
                  <c:v>0.30256937029180131</c:v>
                </c:pt>
                <c:pt idx="66">
                  <c:v>0.30257658489475109</c:v>
                </c:pt>
                <c:pt idx="67">
                  <c:v>0.30259057070317769</c:v>
                </c:pt>
                <c:pt idx="68">
                  <c:v>0.30594648835653232</c:v>
                </c:pt>
                <c:pt idx="69">
                  <c:v>0.30787316310469159</c:v>
                </c:pt>
                <c:pt idx="70">
                  <c:v>0.30854442178747654</c:v>
                </c:pt>
                <c:pt idx="71">
                  <c:v>0.32176773686481069</c:v>
                </c:pt>
                <c:pt idx="72">
                  <c:v>0.33608098305235884</c:v>
                </c:pt>
                <c:pt idx="73">
                  <c:v>0.3942578878928063</c:v>
                </c:pt>
                <c:pt idx="74">
                  <c:v>0.39719453190181953</c:v>
                </c:pt>
                <c:pt idx="75">
                  <c:v>0.41334990670920924</c:v>
                </c:pt>
                <c:pt idx="76">
                  <c:v>0.41416823807920988</c:v>
                </c:pt>
                <c:pt idx="77">
                  <c:v>0.41429870214921827</c:v>
                </c:pt>
                <c:pt idx="78">
                  <c:v>0.42182481061176891</c:v>
                </c:pt>
                <c:pt idx="79">
                  <c:v>0.4230543743499065</c:v>
                </c:pt>
                <c:pt idx="80">
                  <c:v>0.42999670119043809</c:v>
                </c:pt>
                <c:pt idx="81">
                  <c:v>0.43038072849328535</c:v>
                </c:pt>
                <c:pt idx="82">
                  <c:v>0.43896122111609942</c:v>
                </c:pt>
                <c:pt idx="83">
                  <c:v>0.44494408091642551</c:v>
                </c:pt>
                <c:pt idx="84">
                  <c:v>0.44602627135889122</c:v>
                </c:pt>
                <c:pt idx="85">
                  <c:v>0.44603235868013008</c:v>
                </c:pt>
                <c:pt idx="86">
                  <c:v>0.44616966159251792</c:v>
                </c:pt>
                <c:pt idx="87">
                  <c:v>0.44673645883675933</c:v>
                </c:pt>
                <c:pt idx="88">
                  <c:v>0.46763175263003487</c:v>
                </c:pt>
                <c:pt idx="89">
                  <c:v>0.47148795790668768</c:v>
                </c:pt>
                <c:pt idx="90">
                  <c:v>0.47281228846065509</c:v>
                </c:pt>
                <c:pt idx="91">
                  <c:v>0.47849450974389507</c:v>
                </c:pt>
                <c:pt idx="92">
                  <c:v>0.55353141561315999</c:v>
                </c:pt>
                <c:pt idx="93">
                  <c:v>0.55353705202171444</c:v>
                </c:pt>
                <c:pt idx="94">
                  <c:v>0.55354268843026899</c:v>
                </c:pt>
                <c:pt idx="95">
                  <c:v>0.55461398181619592</c:v>
                </c:pt>
                <c:pt idx="96">
                  <c:v>0.5560056486643612</c:v>
                </c:pt>
                <c:pt idx="97">
                  <c:v>0.55750830766978199</c:v>
                </c:pt>
                <c:pt idx="98">
                  <c:v>0.56117648235705642</c:v>
                </c:pt>
                <c:pt idx="99">
                  <c:v>0.56366251429016512</c:v>
                </c:pt>
                <c:pt idx="100">
                  <c:v>0.56366431794090255</c:v>
                </c:pt>
                <c:pt idx="101">
                  <c:v>0.56369437878652662</c:v>
                </c:pt>
                <c:pt idx="102">
                  <c:v>0.57680954997172829</c:v>
                </c:pt>
                <c:pt idx="103">
                  <c:v>0.57882144721723172</c:v>
                </c:pt>
                <c:pt idx="104">
                  <c:v>0.58471006626652644</c:v>
                </c:pt>
                <c:pt idx="105">
                  <c:v>0.58520313928687484</c:v>
                </c:pt>
                <c:pt idx="106">
                  <c:v>0.58847405989922752</c:v>
                </c:pt>
                <c:pt idx="107">
                  <c:v>0.60323679088096915</c:v>
                </c:pt>
                <c:pt idx="108">
                  <c:v>0.6279412447274958</c:v>
                </c:pt>
                <c:pt idx="109">
                  <c:v>0.62794470172474259</c:v>
                </c:pt>
                <c:pt idx="110">
                  <c:v>0.62831046706387317</c:v>
                </c:pt>
                <c:pt idx="111">
                  <c:v>0.62869532103997505</c:v>
                </c:pt>
                <c:pt idx="112">
                  <c:v>0.64917352060021694</c:v>
                </c:pt>
                <c:pt idx="113">
                  <c:v>0.64933164064819937</c:v>
                </c:pt>
                <c:pt idx="114">
                  <c:v>0.65222633474714431</c:v>
                </c:pt>
                <c:pt idx="115">
                  <c:v>0.65222926567959272</c:v>
                </c:pt>
                <c:pt idx="116">
                  <c:v>0.72437530043795495</c:v>
                </c:pt>
                <c:pt idx="117">
                  <c:v>0.73122954900080817</c:v>
                </c:pt>
                <c:pt idx="118">
                  <c:v>0.73348411242261169</c:v>
                </c:pt>
                <c:pt idx="119">
                  <c:v>0.7359713242439111</c:v>
                </c:pt>
                <c:pt idx="120">
                  <c:v>0.86446821251464023</c:v>
                </c:pt>
                <c:pt idx="121">
                  <c:v>0.86469171490185492</c:v>
                </c:pt>
                <c:pt idx="122">
                  <c:v>0.86469366885682053</c:v>
                </c:pt>
                <c:pt idx="123">
                  <c:v>0.86469832828789228</c:v>
                </c:pt>
                <c:pt idx="124">
                  <c:v>0.86480211335740931</c:v>
                </c:pt>
                <c:pt idx="125">
                  <c:v>0.86734541120143183</c:v>
                </c:pt>
                <c:pt idx="126">
                  <c:v>0.86734653848314269</c:v>
                </c:pt>
                <c:pt idx="127">
                  <c:v>0.87650825755609785</c:v>
                </c:pt>
                <c:pt idx="128">
                  <c:v>0.87652712073672689</c:v>
                </c:pt>
                <c:pt idx="129">
                  <c:v>0.87666675336465061</c:v>
                </c:pt>
                <c:pt idx="130">
                  <c:v>0.87666930853652858</c:v>
                </c:pt>
                <c:pt idx="131">
                  <c:v>0.87688537086445151</c:v>
                </c:pt>
                <c:pt idx="132">
                  <c:v>0.8768873548802627</c:v>
                </c:pt>
                <c:pt idx="133">
                  <c:v>0.87737216116806449</c:v>
                </c:pt>
                <c:pt idx="134">
                  <c:v>0.87737291268920514</c:v>
                </c:pt>
                <c:pt idx="135">
                  <c:v>0.87789672292420418</c:v>
                </c:pt>
                <c:pt idx="136">
                  <c:v>0.87789852657494161</c:v>
                </c:pt>
                <c:pt idx="137">
                  <c:v>0.87859060239332121</c:v>
                </c:pt>
                <c:pt idx="138">
                  <c:v>0.87941644897472793</c:v>
                </c:pt>
                <c:pt idx="139">
                  <c:v>0.88277875455777766</c:v>
                </c:pt>
                <c:pt idx="140">
                  <c:v>0.88279153041716785</c:v>
                </c:pt>
                <c:pt idx="141">
                  <c:v>0.88341980209071047</c:v>
                </c:pt>
                <c:pt idx="142">
                  <c:v>0.88441150938784774</c:v>
                </c:pt>
                <c:pt idx="143">
                  <c:v>0.88442200062297049</c:v>
                </c:pt>
                <c:pt idx="144">
                  <c:v>0.88449151632847611</c:v>
                </c:pt>
                <c:pt idx="145">
                  <c:v>0.88459582746279153</c:v>
                </c:pt>
                <c:pt idx="146">
                  <c:v>0.88797992715891871</c:v>
                </c:pt>
                <c:pt idx="147">
                  <c:v>0.89177961804579831</c:v>
                </c:pt>
                <c:pt idx="148">
                  <c:v>0.89227036135061089</c:v>
                </c:pt>
                <c:pt idx="149">
                  <c:v>0.89269564716407712</c:v>
                </c:pt>
                <c:pt idx="150">
                  <c:v>0.89271097819534539</c:v>
                </c:pt>
                <c:pt idx="151">
                  <c:v>0.89323914725295994</c:v>
                </c:pt>
                <c:pt idx="152">
                  <c:v>0.89479930514084804</c:v>
                </c:pt>
                <c:pt idx="153">
                  <c:v>0.89480779732973681</c:v>
                </c:pt>
                <c:pt idx="154">
                  <c:v>0.89500101341498539</c:v>
                </c:pt>
                <c:pt idx="155">
                  <c:v>0.89534092642687924</c:v>
                </c:pt>
                <c:pt idx="156">
                  <c:v>0.89541946038607212</c:v>
                </c:pt>
                <c:pt idx="157">
                  <c:v>0.89608350446590734</c:v>
                </c:pt>
                <c:pt idx="158">
                  <c:v>0.89633789437200084</c:v>
                </c:pt>
                <c:pt idx="159">
                  <c:v>0.97022377046232089</c:v>
                </c:pt>
                <c:pt idx="160">
                  <c:v>0.97030636263567305</c:v>
                </c:pt>
                <c:pt idx="161">
                  <c:v>0.97095717994343367</c:v>
                </c:pt>
                <c:pt idx="162">
                  <c:v>0.97110951327863348</c:v>
                </c:pt>
                <c:pt idx="163">
                  <c:v>0.97290106452571268</c:v>
                </c:pt>
                <c:pt idx="164">
                  <c:v>0.97365183414517331</c:v>
                </c:pt>
                <c:pt idx="165">
                  <c:v>0.97448602261124062</c:v>
                </c:pt>
                <c:pt idx="166">
                  <c:v>0.97511639102876546</c:v>
                </c:pt>
                <c:pt idx="167">
                  <c:v>0.97602227461164615</c:v>
                </c:pt>
                <c:pt idx="168">
                  <c:v>0.97610952621606994</c:v>
                </c:pt>
                <c:pt idx="169">
                  <c:v>0.98064533206016846</c:v>
                </c:pt>
                <c:pt idx="170">
                  <c:v>0.98081119277589912</c:v>
                </c:pt>
                <c:pt idx="171">
                  <c:v>0.98151033289300038</c:v>
                </c:pt>
                <c:pt idx="172">
                  <c:v>0.98563761184506815</c:v>
                </c:pt>
                <c:pt idx="173">
                  <c:v>0.98798746814749994</c:v>
                </c:pt>
                <c:pt idx="174">
                  <c:v>0.98829773365039708</c:v>
                </c:pt>
                <c:pt idx="175">
                  <c:v>0.99056236745548476</c:v>
                </c:pt>
                <c:pt idx="176">
                  <c:v>0.9905655989963893</c:v>
                </c:pt>
                <c:pt idx="177">
                  <c:v>0.99093412241810586</c:v>
                </c:pt>
                <c:pt idx="178">
                  <c:v>0.99093742911112448</c:v>
                </c:pt>
                <c:pt idx="179">
                  <c:v>0.99107135017837966</c:v>
                </c:pt>
                <c:pt idx="180">
                  <c:v>0.99111471294819231</c:v>
                </c:pt>
                <c:pt idx="181">
                  <c:v>0.99143854340767734</c:v>
                </c:pt>
                <c:pt idx="182">
                  <c:v>0.99147709644219018</c:v>
                </c:pt>
                <c:pt idx="183">
                  <c:v>0.99206982116578235</c:v>
                </c:pt>
                <c:pt idx="184">
                  <c:v>0.99491019531668456</c:v>
                </c:pt>
                <c:pt idx="185">
                  <c:v>0.99491260018433447</c:v>
                </c:pt>
                <c:pt idx="186">
                  <c:v>0.99674338083495306</c:v>
                </c:pt>
                <c:pt idx="187">
                  <c:v>0.99942726573874785</c:v>
                </c:pt>
                <c:pt idx="188">
                  <c:v>0.99942741604297591</c:v>
                </c:pt>
                <c:pt idx="189">
                  <c:v>0.99943312760364456</c:v>
                </c:pt>
                <c:pt idx="190">
                  <c:v>0.99974530948545026</c:v>
                </c:pt>
                <c:pt idx="191">
                  <c:v>0.99997474888967575</c:v>
                </c:pt>
                <c:pt idx="192">
                  <c:v>0.99997512465024607</c:v>
                </c:pt>
                <c:pt idx="193">
                  <c:v>0.99999458904778771</c:v>
                </c:pt>
                <c:pt idx="194">
                  <c:v>0.99999466419990168</c:v>
                </c:pt>
                <c:pt idx="195">
                  <c:v>1</c:v>
                </c:pt>
              </c:numCache>
            </c:numRef>
          </c:xVal>
          <c:yVal>
            <c:numRef>
              <c:f>[12]Sheet1!$L$3:$L$198</c:f>
              <c:numCache>
                <c:formatCode>General</c:formatCode>
                <c:ptCount val="196"/>
                <c:pt idx="0">
                  <c:v>2.5519160980429083E-7</c:v>
                </c:pt>
                <c:pt idx="1">
                  <c:v>8.9319849366106639E-6</c:v>
                </c:pt>
                <c:pt idx="2">
                  <c:v>2.296752347584666E-5</c:v>
                </c:pt>
                <c:pt idx="3">
                  <c:v>3.8024107047760298E-5</c:v>
                </c:pt>
                <c:pt idx="4">
                  <c:v>4.2872747634041826E-5</c:v>
                </c:pt>
                <c:pt idx="5">
                  <c:v>5.7418808689616646E-5</c:v>
                </c:pt>
                <c:pt idx="6">
                  <c:v>7.2475392261530278E-5</c:v>
                </c:pt>
                <c:pt idx="7">
                  <c:v>1.0233294990536255E-4</c:v>
                </c:pt>
                <c:pt idx="8">
                  <c:v>1.1228570128119039E-4</c:v>
                </c:pt>
                <c:pt idx="9">
                  <c:v>1.2861824290212546E-4</c:v>
                </c:pt>
                <c:pt idx="10">
                  <c:v>1.2938381773153833E-4</c:v>
                </c:pt>
                <c:pt idx="11">
                  <c:v>1.5592402374464508E-4</c:v>
                </c:pt>
                <c:pt idx="12">
                  <c:v>3.4476860093442512E-4</c:v>
                </c:pt>
                <c:pt idx="13">
                  <c:v>3.5191382671221505E-4</c:v>
                </c:pt>
                <c:pt idx="14">
                  <c:v>3.5446574281025795E-4</c:v>
                </c:pt>
                <c:pt idx="15">
                  <c:v>3.9886936150966508E-4</c:v>
                </c:pt>
                <c:pt idx="16">
                  <c:v>4.0167646921751229E-4</c:v>
                </c:pt>
                <c:pt idx="17">
                  <c:v>4.4990796206398375E-4</c:v>
                </c:pt>
                <c:pt idx="18">
                  <c:v>5.6500188542686321E-4</c:v>
                </c:pt>
                <c:pt idx="19">
                  <c:v>5.8082390453145945E-4</c:v>
                </c:pt>
                <c:pt idx="20">
                  <c:v>6.4844968112959657E-4</c:v>
                </c:pt>
                <c:pt idx="21">
                  <c:v>6.8825929366560549E-4</c:v>
                </c:pt>
                <c:pt idx="22">
                  <c:v>8.86541224329316E-4</c:v>
                </c:pt>
                <c:pt idx="23">
                  <c:v>9.3834498182285688E-4</c:v>
                </c:pt>
                <c:pt idx="24">
                  <c:v>1.0613439946269992E-3</c:v>
                </c:pt>
                <c:pt idx="25">
                  <c:v>1.0661926352132807E-3</c:v>
                </c:pt>
                <c:pt idx="26">
                  <c:v>1.4040638192530173E-3</c:v>
                </c:pt>
                <c:pt idx="27">
                  <c:v>1.4081468850098858E-3</c:v>
                </c:pt>
                <c:pt idx="28">
                  <c:v>1.4124851423765587E-3</c:v>
                </c:pt>
                <c:pt idx="29">
                  <c:v>1.5855056110107889E-3</c:v>
                </c:pt>
                <c:pt idx="30">
                  <c:v>1.6253152235467978E-3</c:v>
                </c:pt>
                <c:pt idx="31">
                  <c:v>1.6449651167984585E-3</c:v>
                </c:pt>
                <c:pt idx="32">
                  <c:v>1.761333605243057E-3</c:v>
                </c:pt>
                <c:pt idx="33">
                  <c:v>2.0106538578676257E-3</c:v>
                </c:pt>
                <c:pt idx="34">
                  <c:v>2.0657749669918918E-3</c:v>
                </c:pt>
                <c:pt idx="35">
                  <c:v>2.0685820746997388E-3</c:v>
                </c:pt>
                <c:pt idx="36">
                  <c:v>2.2763083236738923E-3</c:v>
                </c:pt>
                <c:pt idx="37">
                  <c:v>2.307952361883085E-3</c:v>
                </c:pt>
                <c:pt idx="38">
                  <c:v>2.3112698528105404E-3</c:v>
                </c:pt>
                <c:pt idx="39">
                  <c:v>2.4860733195918748E-3</c:v>
                </c:pt>
                <c:pt idx="40">
                  <c:v>2.5052126903271966E-3</c:v>
                </c:pt>
                <c:pt idx="41">
                  <c:v>2.7675502223929284E-3</c:v>
                </c:pt>
                <c:pt idx="42">
                  <c:v>2.7759714062197396E-3</c:v>
                </c:pt>
                <c:pt idx="43">
                  <c:v>2.9905858785043856E-3</c:v>
                </c:pt>
                <c:pt idx="44">
                  <c:v>3.0911302583934339E-3</c:v>
                </c:pt>
                <c:pt idx="45">
                  <c:v>3.1008274002692665E-3</c:v>
                </c:pt>
                <c:pt idx="46">
                  <c:v>4.1499198295812459E-3</c:v>
                </c:pt>
                <c:pt idx="47">
                  <c:v>4.2315825376859212E-3</c:v>
                </c:pt>
                <c:pt idx="48">
                  <c:v>4.3226825992645273E-3</c:v>
                </c:pt>
                <c:pt idx="49">
                  <c:v>4.6439705075688922E-3</c:v>
                </c:pt>
                <c:pt idx="50">
                  <c:v>4.7539592057683835E-3</c:v>
                </c:pt>
                <c:pt idx="51">
                  <c:v>4.9240405133944972E-3</c:v>
                </c:pt>
                <c:pt idx="52">
                  <c:v>5.0689926908848593E-3</c:v>
                </c:pt>
                <c:pt idx="53">
                  <c:v>5.0715446069829031E-3</c:v>
                </c:pt>
                <c:pt idx="54">
                  <c:v>5.1835740022804474E-3</c:v>
                </c:pt>
                <c:pt idx="55">
                  <c:v>5.1856155351588818E-3</c:v>
                </c:pt>
                <c:pt idx="56">
                  <c:v>5.2833530859335443E-3</c:v>
                </c:pt>
                <c:pt idx="57">
                  <c:v>5.4660686069926542E-3</c:v>
                </c:pt>
                <c:pt idx="58">
                  <c:v>1.1991061763704722E-2</c:v>
                </c:pt>
                <c:pt idx="59">
                  <c:v>1.2051797227541414E-2</c:v>
                </c:pt>
                <c:pt idx="60">
                  <c:v>1.2148517912185304E-2</c:v>
                </c:pt>
                <c:pt idx="61">
                  <c:v>1.2249570725139738E-2</c:v>
                </c:pt>
                <c:pt idx="62">
                  <c:v>1.2346291409783629E-2</c:v>
                </c:pt>
                <c:pt idx="63">
                  <c:v>1.3583970717334439E-2</c:v>
                </c:pt>
                <c:pt idx="64">
                  <c:v>1.361076583636389E-2</c:v>
                </c:pt>
                <c:pt idx="65">
                  <c:v>1.3611021027973692E-2</c:v>
                </c:pt>
                <c:pt idx="66">
                  <c:v>1.3612041794412911E-2</c:v>
                </c:pt>
                <c:pt idx="67">
                  <c:v>1.3614083327291344E-2</c:v>
                </c:pt>
                <c:pt idx="68">
                  <c:v>1.4121659717785539E-2</c:v>
                </c:pt>
                <c:pt idx="69">
                  <c:v>1.4419726861158477E-2</c:v>
                </c:pt>
                <c:pt idx="70">
                  <c:v>1.4528183295325299E-2</c:v>
                </c:pt>
                <c:pt idx="71">
                  <c:v>1.6778208554750113E-2</c:v>
                </c:pt>
                <c:pt idx="72">
                  <c:v>1.9271174276554389E-2</c:v>
                </c:pt>
                <c:pt idx="73">
                  <c:v>2.9544168835209762E-2</c:v>
                </c:pt>
                <c:pt idx="74">
                  <c:v>3.0112227865975255E-2</c:v>
                </c:pt>
                <c:pt idx="75">
                  <c:v>3.3264101946009192E-2</c:v>
                </c:pt>
                <c:pt idx="76">
                  <c:v>3.3424105135202262E-2</c:v>
                </c:pt>
                <c:pt idx="77">
                  <c:v>3.3449624296182694E-2</c:v>
                </c:pt>
                <c:pt idx="78">
                  <c:v>3.4958827755158725E-2</c:v>
                </c:pt>
                <c:pt idx="79">
                  <c:v>3.5219375324240847E-2</c:v>
                </c:pt>
                <c:pt idx="80">
                  <c:v>3.6718368332890099E-2</c:v>
                </c:pt>
                <c:pt idx="81">
                  <c:v>3.6805387000272603E-2</c:v>
                </c:pt>
                <c:pt idx="82">
                  <c:v>3.8782098145288574E-2</c:v>
                </c:pt>
                <c:pt idx="83">
                  <c:v>4.021091346124165E-2</c:v>
                </c:pt>
                <c:pt idx="84">
                  <c:v>4.0475807088307336E-2</c:v>
                </c:pt>
                <c:pt idx="85">
                  <c:v>4.0477338237966162E-2</c:v>
                </c:pt>
                <c:pt idx="86">
                  <c:v>4.0513575585855104E-2</c:v>
                </c:pt>
                <c:pt idx="87">
                  <c:v>4.0666948250688624E-2</c:v>
                </c:pt>
                <c:pt idx="88">
                  <c:v>4.6424583579840716E-2</c:v>
                </c:pt>
                <c:pt idx="89">
                  <c:v>4.7494605342871636E-2</c:v>
                </c:pt>
                <c:pt idx="90">
                  <c:v>4.7894233732264389E-2</c:v>
                </c:pt>
                <c:pt idx="91">
                  <c:v>4.9610655007149194E-2</c:v>
                </c:pt>
                <c:pt idx="92">
                  <c:v>7.3375115971222829E-2</c:v>
                </c:pt>
                <c:pt idx="93">
                  <c:v>7.3376902312491457E-2</c:v>
                </c:pt>
                <c:pt idx="94">
                  <c:v>7.3378688653760085E-2</c:v>
                </c:pt>
                <c:pt idx="95">
                  <c:v>7.3722570491709799E-2</c:v>
                </c:pt>
                <c:pt idx="96">
                  <c:v>7.4185996783553629E-2</c:v>
                </c:pt>
                <c:pt idx="97">
                  <c:v>7.470331001549177E-2</c:v>
                </c:pt>
                <c:pt idx="98">
                  <c:v>7.6040078052100599E-2</c:v>
                </c:pt>
                <c:pt idx="99">
                  <c:v>7.7056247699219746E-2</c:v>
                </c:pt>
                <c:pt idx="100">
                  <c:v>7.7057013274049166E-2</c:v>
                </c:pt>
                <c:pt idx="101">
                  <c:v>7.7070538290072058E-2</c:v>
                </c:pt>
                <c:pt idx="102">
                  <c:v>8.3474315432127091E-2</c:v>
                </c:pt>
                <c:pt idx="103">
                  <c:v>8.4462159089151431E-2</c:v>
                </c:pt>
                <c:pt idx="104">
                  <c:v>8.7429527685142644E-2</c:v>
                </c:pt>
                <c:pt idx="105">
                  <c:v>8.7679871768734499E-2</c:v>
                </c:pt>
                <c:pt idx="106">
                  <c:v>8.9343722457625771E-2</c:v>
                </c:pt>
                <c:pt idx="107">
                  <c:v>9.7282222219637282E-2</c:v>
                </c:pt>
                <c:pt idx="108">
                  <c:v>0.11086249725542166</c:v>
                </c:pt>
                <c:pt idx="109">
                  <c:v>0.11086453878830009</c:v>
                </c:pt>
                <c:pt idx="110">
                  <c:v>0.11108094322356835</c:v>
                </c:pt>
                <c:pt idx="111">
                  <c:v>0.11130872820169743</c:v>
                </c:pt>
                <c:pt idx="112">
                  <c:v>0.12375405526848485</c:v>
                </c:pt>
                <c:pt idx="113">
                  <c:v>0.12385358278224314</c:v>
                </c:pt>
                <c:pt idx="114">
                  <c:v>0.12580299176813156</c:v>
                </c:pt>
                <c:pt idx="115">
                  <c:v>0.12580503330100998</c:v>
                </c:pt>
                <c:pt idx="116">
                  <c:v>0.18010189442011801</c:v>
                </c:pt>
                <c:pt idx="117">
                  <c:v>0.18529070458648828</c:v>
                </c:pt>
                <c:pt idx="118">
                  <c:v>0.1870152886497653</c:v>
                </c:pt>
                <c:pt idx="119">
                  <c:v>0.18897914270657989</c:v>
                </c:pt>
                <c:pt idx="120">
                  <c:v>0.29088816390795885</c:v>
                </c:pt>
                <c:pt idx="121">
                  <c:v>0.29108115256287337</c:v>
                </c:pt>
                <c:pt idx="122">
                  <c:v>0.29108294036675764</c:v>
                </c:pt>
                <c:pt idx="123">
                  <c:v>0.2910875338157341</c:v>
                </c:pt>
                <c:pt idx="124">
                  <c:v>0.29119354559228516</c:v>
                </c:pt>
                <c:pt idx="125">
                  <c:v>0.29400473469432853</c:v>
                </c:pt>
                <c:pt idx="126">
                  <c:v>0.29400601065237753</c:v>
                </c:pt>
                <c:pt idx="127">
                  <c:v>0.30442828951683387</c:v>
                </c:pt>
                <c:pt idx="128">
                  <c:v>0.30445050734530754</c:v>
                </c:pt>
                <c:pt idx="129">
                  <c:v>0.30461714802369672</c:v>
                </c:pt>
                <c:pt idx="130">
                  <c:v>0.30462021032301434</c:v>
                </c:pt>
                <c:pt idx="131">
                  <c:v>0.30488075789209645</c:v>
                </c:pt>
                <c:pt idx="132">
                  <c:v>0.3048833098081945</c:v>
                </c:pt>
                <c:pt idx="133">
                  <c:v>0.30552811437248711</c:v>
                </c:pt>
                <c:pt idx="134">
                  <c:v>0.30552913513892632</c:v>
                </c:pt>
                <c:pt idx="135">
                  <c:v>0.30625951664944345</c:v>
                </c:pt>
                <c:pt idx="136">
                  <c:v>0.30626206856554156</c:v>
                </c:pt>
                <c:pt idx="137">
                  <c:v>0.30732392057534375</c:v>
                </c:pt>
                <c:pt idx="138">
                  <c:v>0.30862335708824756</c:v>
                </c:pt>
                <c:pt idx="139">
                  <c:v>0.31405354759361859</c:v>
                </c:pt>
                <c:pt idx="140">
                  <c:v>0.3140747283579356</c:v>
                </c:pt>
                <c:pt idx="141">
                  <c:v>0.31513581423572151</c:v>
                </c:pt>
                <c:pt idx="142">
                  <c:v>0.31681752973026639</c:v>
                </c:pt>
                <c:pt idx="143">
                  <c:v>0.31683539314295267</c:v>
                </c:pt>
                <c:pt idx="144">
                  <c:v>0.3169540600274463</c:v>
                </c:pt>
                <c:pt idx="145">
                  <c:v>0.31713320258737471</c:v>
                </c:pt>
                <c:pt idx="146">
                  <c:v>0.32356199045734479</c:v>
                </c:pt>
                <c:pt idx="147">
                  <c:v>0.33169928754792188</c:v>
                </c:pt>
                <c:pt idx="148">
                  <c:v>0.33275416775637545</c:v>
                </c:pt>
                <c:pt idx="149">
                  <c:v>0.33367783740977708</c:v>
                </c:pt>
                <c:pt idx="150">
                  <c:v>0.33371254319011706</c:v>
                </c:pt>
                <c:pt idx="151">
                  <c:v>0.33506352645804716</c:v>
                </c:pt>
                <c:pt idx="152">
                  <c:v>0.33923030954979155</c:v>
                </c:pt>
                <c:pt idx="153">
                  <c:v>0.33925557379775562</c:v>
                </c:pt>
                <c:pt idx="154">
                  <c:v>0.33984907537629988</c:v>
                </c:pt>
                <c:pt idx="155">
                  <c:v>0.34094517348723219</c:v>
                </c:pt>
                <c:pt idx="156">
                  <c:v>0.34121695533760843</c:v>
                </c:pt>
                <c:pt idx="157">
                  <c:v>0.34360832498921029</c:v>
                </c:pt>
                <c:pt idx="158">
                  <c:v>0.34460714522857777</c:v>
                </c:pt>
                <c:pt idx="159">
                  <c:v>0.6458616067345595</c:v>
                </c:pt>
                <c:pt idx="160">
                  <c:v>0.64620917993586069</c:v>
                </c:pt>
                <c:pt idx="161">
                  <c:v>0.64895641094421308</c:v>
                </c:pt>
                <c:pt idx="162">
                  <c:v>0.64964361046835506</c:v>
                </c:pt>
                <c:pt idx="163">
                  <c:v>0.65800241025452733</c:v>
                </c:pt>
                <c:pt idx="164">
                  <c:v>0.66174530643130725</c:v>
                </c:pt>
                <c:pt idx="165">
                  <c:v>0.66600700631503895</c:v>
                </c:pt>
                <c:pt idx="166">
                  <c:v>0.66953477262163219</c:v>
                </c:pt>
                <c:pt idx="167">
                  <c:v>0.67465340509530636</c:v>
                </c:pt>
                <c:pt idx="168">
                  <c:v>0.67518012085653589</c:v>
                </c:pt>
                <c:pt idx="169">
                  <c:v>0.7057416284563216</c:v>
                </c:pt>
                <c:pt idx="170">
                  <c:v>0.70689534665971876</c:v>
                </c:pt>
                <c:pt idx="171">
                  <c:v>0.71176695727681716</c:v>
                </c:pt>
                <c:pt idx="172">
                  <c:v>0.74231849819555418</c:v>
                </c:pt>
                <c:pt idx="173">
                  <c:v>0.76350501546753913</c:v>
                </c:pt>
                <c:pt idx="174">
                  <c:v>0.76630931634627186</c:v>
                </c:pt>
                <c:pt idx="175">
                  <c:v>0.78695993123766783</c:v>
                </c:pt>
                <c:pt idx="176">
                  <c:v>0.78698978879531167</c:v>
                </c:pt>
                <c:pt idx="177">
                  <c:v>0.79046051309087073</c:v>
                </c:pt>
                <c:pt idx="178">
                  <c:v>0.79049266695511267</c:v>
                </c:pt>
                <c:pt idx="179">
                  <c:v>0.79223537352299422</c:v>
                </c:pt>
                <c:pt idx="180">
                  <c:v>0.79280674781593952</c:v>
                </c:pt>
                <c:pt idx="181">
                  <c:v>0.79712841494204068</c:v>
                </c:pt>
                <c:pt idx="182">
                  <c:v>0.7977546582170284</c:v>
                </c:pt>
                <c:pt idx="183">
                  <c:v>0.80848202478006193</c:v>
                </c:pt>
                <c:pt idx="184">
                  <c:v>0.86198549490569487</c:v>
                </c:pt>
                <c:pt idx="185">
                  <c:v>0.86203168430847599</c:v>
                </c:pt>
                <c:pt idx="186">
                  <c:v>0.9074792693175221</c:v>
                </c:pt>
                <c:pt idx="187">
                  <c:v>0.97895078486837717</c:v>
                </c:pt>
                <c:pt idx="188">
                  <c:v>0.97895537831735369</c:v>
                </c:pt>
                <c:pt idx="189">
                  <c:v>0.97913579544236373</c:v>
                </c:pt>
                <c:pt idx="190">
                  <c:v>0.9890132430058225</c:v>
                </c:pt>
                <c:pt idx="191">
                  <c:v>0.99775533863976651</c:v>
                </c:pt>
                <c:pt idx="192">
                  <c:v>0.99777116065887106</c:v>
                </c:pt>
                <c:pt idx="193">
                  <c:v>0.99872787149668629</c:v>
                </c:pt>
                <c:pt idx="194">
                  <c:v>0.99873272013727266</c:v>
                </c:pt>
                <c:pt idx="195">
                  <c:v>1</c:v>
                </c:pt>
              </c:numCache>
            </c:numRef>
          </c:yVal>
          <c:smooth val="0"/>
        </c:ser>
        <c:ser>
          <c:idx val="0"/>
          <c:order val="3"/>
          <c:tx>
            <c:v>1980</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[16]Sheet1!$K$3:$K$200</c:f>
              <c:numCache>
                <c:formatCode>General</c:formatCode>
                <c:ptCount val="198"/>
                <c:pt idx="0">
                  <c:v>9.6075074535794825E-3</c:v>
                </c:pt>
                <c:pt idx="1">
                  <c:v>1.4268944364351248E-2</c:v>
                </c:pt>
                <c:pt idx="2">
                  <c:v>2.3548644262213193E-2</c:v>
                </c:pt>
                <c:pt idx="3">
                  <c:v>3.3028949514304476E-2</c:v>
                </c:pt>
                <c:pt idx="4">
                  <c:v>3.3316231945124362E-2</c:v>
                </c:pt>
                <c:pt idx="5">
                  <c:v>3.5306572274292694E-2</c:v>
                </c:pt>
                <c:pt idx="6">
                  <c:v>4.301876692569797E-2</c:v>
                </c:pt>
                <c:pt idx="7">
                  <c:v>4.4790618767604214E-2</c:v>
                </c:pt>
                <c:pt idx="8">
                  <c:v>4.734962776224922E-2</c:v>
                </c:pt>
                <c:pt idx="9">
                  <c:v>4.7440689573549889E-2</c:v>
                </c:pt>
                <c:pt idx="10">
                  <c:v>5.2211969326547938E-2</c:v>
                </c:pt>
                <c:pt idx="11">
                  <c:v>5.5283154244243966E-2</c:v>
                </c:pt>
                <c:pt idx="12">
                  <c:v>7.2828528019633673E-2</c:v>
                </c:pt>
                <c:pt idx="13">
                  <c:v>9.1578207343819024E-2</c:v>
                </c:pt>
                <c:pt idx="14">
                  <c:v>9.3630053678648129E-2</c:v>
                </c:pt>
                <c:pt idx="15">
                  <c:v>9.4984682299673065E-2</c:v>
                </c:pt>
                <c:pt idx="16">
                  <c:v>0.10324758765869786</c:v>
                </c:pt>
                <c:pt idx="17">
                  <c:v>0.10760037216879972</c:v>
                </c:pt>
                <c:pt idx="18">
                  <c:v>0.11468852778466876</c:v>
                </c:pt>
                <c:pt idx="19">
                  <c:v>0.11489841141712429</c:v>
                </c:pt>
                <c:pt idx="20">
                  <c:v>0.11670580505062282</c:v>
                </c:pt>
                <c:pt idx="21">
                  <c:v>0.1215861045727787</c:v>
                </c:pt>
                <c:pt idx="22">
                  <c:v>0.12597862106463953</c:v>
                </c:pt>
                <c:pt idx="23">
                  <c:v>0.12619486480716946</c:v>
                </c:pt>
                <c:pt idx="24">
                  <c:v>0.12729613657275968</c:v>
                </c:pt>
                <c:pt idx="25">
                  <c:v>0.13033965127039079</c:v>
                </c:pt>
                <c:pt idx="26">
                  <c:v>0.13217929440320783</c:v>
                </c:pt>
                <c:pt idx="27">
                  <c:v>0.13564248657596073</c:v>
                </c:pt>
                <c:pt idx="28">
                  <c:v>0.14162383338923359</c:v>
                </c:pt>
                <c:pt idx="29">
                  <c:v>0.14189417547980823</c:v>
                </c:pt>
                <c:pt idx="30">
                  <c:v>0.15011428103927346</c:v>
                </c:pt>
                <c:pt idx="31">
                  <c:v>0.15944269189782292</c:v>
                </c:pt>
                <c:pt idx="32">
                  <c:v>0.17114619233263034</c:v>
                </c:pt>
                <c:pt idx="33">
                  <c:v>0.17177120409088384</c:v>
                </c:pt>
                <c:pt idx="34">
                  <c:v>0.17262989377575361</c:v>
                </c:pt>
                <c:pt idx="35">
                  <c:v>0.17826128488528512</c:v>
                </c:pt>
                <c:pt idx="36">
                  <c:v>0.1783524963462346</c:v>
                </c:pt>
                <c:pt idx="37">
                  <c:v>0.17856073383255322</c:v>
                </c:pt>
                <c:pt idx="38">
                  <c:v>0.1794472583521016</c:v>
                </c:pt>
                <c:pt idx="39">
                  <c:v>0.18339778460620312</c:v>
                </c:pt>
                <c:pt idx="40">
                  <c:v>0.18846035740060915</c:v>
                </c:pt>
                <c:pt idx="41">
                  <c:v>0.19201782885211213</c:v>
                </c:pt>
                <c:pt idx="42">
                  <c:v>0.19218970147377001</c:v>
                </c:pt>
                <c:pt idx="43">
                  <c:v>0.19379821072400052</c:v>
                </c:pt>
                <c:pt idx="44">
                  <c:v>0.19433500401428075</c:v>
                </c:pt>
                <c:pt idx="45">
                  <c:v>0.19867761234826356</c:v>
                </c:pt>
                <c:pt idx="46">
                  <c:v>0.20046248370961622</c:v>
                </c:pt>
                <c:pt idx="47">
                  <c:v>0.20088741388741124</c:v>
                </c:pt>
                <c:pt idx="48">
                  <c:v>0.20097196593898869</c:v>
                </c:pt>
                <c:pt idx="49">
                  <c:v>0.20097391138442322</c:v>
                </c:pt>
                <c:pt idx="50">
                  <c:v>0.20219969165782306</c:v>
                </c:pt>
                <c:pt idx="51">
                  <c:v>0.20237328525044224</c:v>
                </c:pt>
                <c:pt idx="52">
                  <c:v>0.21553901240376874</c:v>
                </c:pt>
                <c:pt idx="53">
                  <c:v>0.21651450363953445</c:v>
                </c:pt>
                <c:pt idx="54">
                  <c:v>0.21798645758522617</c:v>
                </c:pt>
                <c:pt idx="55">
                  <c:v>0.21875715327659587</c:v>
                </c:pt>
                <c:pt idx="56">
                  <c:v>0.21959885772632573</c:v>
                </c:pt>
                <c:pt idx="57">
                  <c:v>0.22043218179572227</c:v>
                </c:pt>
                <c:pt idx="58">
                  <c:v>0.23004881787787912</c:v>
                </c:pt>
                <c:pt idx="59">
                  <c:v>0.23024590646536144</c:v>
                </c:pt>
                <c:pt idx="60">
                  <c:v>0.23265870775311942</c:v>
                </c:pt>
                <c:pt idx="61">
                  <c:v>0.23497453606844873</c:v>
                </c:pt>
                <c:pt idx="62">
                  <c:v>0.29868697615126405</c:v>
                </c:pt>
                <c:pt idx="63">
                  <c:v>0.30161083098970698</c:v>
                </c:pt>
                <c:pt idx="64">
                  <c:v>0.3036136670645509</c:v>
                </c:pt>
                <c:pt idx="65">
                  <c:v>0.30362759196437267</c:v>
                </c:pt>
                <c:pt idx="66">
                  <c:v>0.30375748785953943</c:v>
                </c:pt>
                <c:pt idx="67">
                  <c:v>0.30396512674726284</c:v>
                </c:pt>
                <c:pt idx="68">
                  <c:v>0.32178645447505749</c:v>
                </c:pt>
                <c:pt idx="69">
                  <c:v>0.37970999719296916</c:v>
                </c:pt>
                <c:pt idx="70">
                  <c:v>0.37974015159720431</c:v>
                </c:pt>
                <c:pt idx="71">
                  <c:v>0.38105871465286612</c:v>
                </c:pt>
                <c:pt idx="72">
                  <c:v>0.3867161896961851</c:v>
                </c:pt>
                <c:pt idx="73">
                  <c:v>0.3867374399463161</c:v>
                </c:pt>
                <c:pt idx="74">
                  <c:v>0.39007874248011354</c:v>
                </c:pt>
                <c:pt idx="75">
                  <c:v>0.39008480329089029</c:v>
                </c:pt>
                <c:pt idx="76">
                  <c:v>0.3986279276173112</c:v>
                </c:pt>
                <c:pt idx="77">
                  <c:v>0.41943222179482859</c:v>
                </c:pt>
                <c:pt idx="78">
                  <c:v>0.42538902606569667</c:v>
                </c:pt>
                <c:pt idx="79">
                  <c:v>0.42620379357864085</c:v>
                </c:pt>
                <c:pt idx="80">
                  <c:v>0.42676812240430201</c:v>
                </c:pt>
                <c:pt idx="81">
                  <c:v>0.42677530558744486</c:v>
                </c:pt>
                <c:pt idx="82">
                  <c:v>0.50148542353645686</c:v>
                </c:pt>
                <c:pt idx="83">
                  <c:v>0.50162212849064458</c:v>
                </c:pt>
                <c:pt idx="84">
                  <c:v>0.5091154605306657</c:v>
                </c:pt>
                <c:pt idx="85">
                  <c:v>0.50949781538337435</c:v>
                </c:pt>
                <c:pt idx="86">
                  <c:v>0.5095034272452047</c:v>
                </c:pt>
                <c:pt idx="87">
                  <c:v>0.52375433882687439</c:v>
                </c:pt>
                <c:pt idx="88">
                  <c:v>0.52424526449979447</c:v>
                </c:pt>
                <c:pt idx="89">
                  <c:v>0.52672164444084923</c:v>
                </c:pt>
                <c:pt idx="90">
                  <c:v>0.52778827231273995</c:v>
                </c:pt>
                <c:pt idx="91">
                  <c:v>0.5297065563360065</c:v>
                </c:pt>
                <c:pt idx="92">
                  <c:v>0.53037489166759033</c:v>
                </c:pt>
                <c:pt idx="93">
                  <c:v>0.53145236913901983</c:v>
                </c:pt>
                <c:pt idx="94">
                  <c:v>0.53145798100085018</c:v>
                </c:pt>
                <c:pt idx="95">
                  <c:v>0.53295409588234222</c:v>
                </c:pt>
                <c:pt idx="96">
                  <c:v>0.53417830483442963</c:v>
                </c:pt>
                <c:pt idx="97">
                  <c:v>0.53783050451362913</c:v>
                </c:pt>
                <c:pt idx="98">
                  <c:v>0.53983363988777067</c:v>
                </c:pt>
                <c:pt idx="99">
                  <c:v>0.55289169411877859</c:v>
                </c:pt>
                <c:pt idx="100">
                  <c:v>0.55292162404854051</c:v>
                </c:pt>
                <c:pt idx="101">
                  <c:v>0.55983371685258509</c:v>
                </c:pt>
                <c:pt idx="102">
                  <c:v>0.56367312824244542</c:v>
                </c:pt>
                <c:pt idx="103">
                  <c:v>0.57975814591992614</c:v>
                </c:pt>
                <c:pt idx="104">
                  <c:v>0.58223335111123775</c:v>
                </c:pt>
                <c:pt idx="105">
                  <c:v>0.58511543873269789</c:v>
                </c:pt>
                <c:pt idx="106">
                  <c:v>0.58511835690084968</c:v>
                </c:pt>
                <c:pt idx="107">
                  <c:v>0.59098133084191407</c:v>
                </c:pt>
                <c:pt idx="108">
                  <c:v>0.5913645087676912</c:v>
                </c:pt>
                <c:pt idx="109">
                  <c:v>0.61175352516976189</c:v>
                </c:pt>
                <c:pt idx="110">
                  <c:v>0.61857792327960393</c:v>
                </c:pt>
                <c:pt idx="111">
                  <c:v>0.61873535471015162</c:v>
                </c:pt>
                <c:pt idx="112">
                  <c:v>0.62199203036754724</c:v>
                </c:pt>
                <c:pt idx="113">
                  <c:v>0.64658889559484767</c:v>
                </c:pt>
                <c:pt idx="114">
                  <c:v>0.64672792011859181</c:v>
                </c:pt>
                <c:pt idx="115">
                  <c:v>0.64811352621692031</c:v>
                </c:pt>
                <c:pt idx="116">
                  <c:v>0.64811532201270605</c:v>
                </c:pt>
                <c:pt idx="117">
                  <c:v>0.65036006674485081</c:v>
                </c:pt>
                <c:pt idx="118">
                  <c:v>0.7782973473080057</c:v>
                </c:pt>
                <c:pt idx="119">
                  <c:v>0.77866151972838393</c:v>
                </c:pt>
                <c:pt idx="120">
                  <c:v>0.79335995858481889</c:v>
                </c:pt>
                <c:pt idx="121">
                  <c:v>0.79358248761259886</c:v>
                </c:pt>
                <c:pt idx="122">
                  <c:v>0.79358503165662864</c:v>
                </c:pt>
                <c:pt idx="123">
                  <c:v>0.79358727640136073</c:v>
                </c:pt>
                <c:pt idx="124">
                  <c:v>0.79358802464960476</c:v>
                </c:pt>
                <c:pt idx="125">
                  <c:v>0.7935898204453905</c:v>
                </c:pt>
                <c:pt idx="126">
                  <c:v>0.86542165711175989</c:v>
                </c:pt>
                <c:pt idx="127">
                  <c:v>0.86879101895470912</c:v>
                </c:pt>
                <c:pt idx="128">
                  <c:v>0.86889435203721221</c:v>
                </c:pt>
                <c:pt idx="129">
                  <c:v>0.86889547440957826</c:v>
                </c:pt>
                <c:pt idx="130">
                  <c:v>0.87142769611708637</c:v>
                </c:pt>
                <c:pt idx="131">
                  <c:v>0.87164281748725025</c:v>
                </c:pt>
                <c:pt idx="132">
                  <c:v>0.87164745662636334</c:v>
                </c:pt>
                <c:pt idx="133">
                  <c:v>0.88076927614473111</c:v>
                </c:pt>
                <c:pt idx="134">
                  <c:v>0.88077122159016563</c:v>
                </c:pt>
                <c:pt idx="135">
                  <c:v>0.88077466353208822</c:v>
                </c:pt>
                <c:pt idx="136">
                  <c:v>0.88125735847432374</c:v>
                </c:pt>
                <c:pt idx="137">
                  <c:v>0.88177888750042543</c:v>
                </c:pt>
                <c:pt idx="138">
                  <c:v>0.8851265501442972</c:v>
                </c:pt>
                <c:pt idx="139">
                  <c:v>0.8859488001396818</c:v>
                </c:pt>
                <c:pt idx="140">
                  <c:v>0.88596406440386044</c:v>
                </c:pt>
                <c:pt idx="141">
                  <c:v>0.88665312621180448</c:v>
                </c:pt>
                <c:pt idx="142">
                  <c:v>0.88666357175729138</c:v>
                </c:pt>
                <c:pt idx="143">
                  <c:v>0.88668235278821694</c:v>
                </c:pt>
                <c:pt idx="144">
                  <c:v>0.88668564508049075</c:v>
                </c:pt>
                <c:pt idx="145">
                  <c:v>0.88717425118385429</c:v>
                </c:pt>
                <c:pt idx="146">
                  <c:v>0.88724346414642874</c:v>
                </c:pt>
                <c:pt idx="147">
                  <c:v>0.88766689782773567</c:v>
                </c:pt>
                <c:pt idx="148">
                  <c:v>0.88767961804788442</c:v>
                </c:pt>
                <c:pt idx="149">
                  <c:v>0.88820548691380152</c:v>
                </c:pt>
                <c:pt idx="150">
                  <c:v>0.88919287529664759</c:v>
                </c:pt>
                <c:pt idx="151">
                  <c:v>0.89297601841855556</c:v>
                </c:pt>
                <c:pt idx="152">
                  <c:v>0.89452938177319974</c:v>
                </c:pt>
                <c:pt idx="153">
                  <c:v>0.89515491730522412</c:v>
                </c:pt>
                <c:pt idx="154">
                  <c:v>0.96871901824365181</c:v>
                </c:pt>
                <c:pt idx="155">
                  <c:v>0.96891139286719663</c:v>
                </c:pt>
                <c:pt idx="156">
                  <c:v>0.96924982554797967</c:v>
                </c:pt>
                <c:pt idx="157">
                  <c:v>0.96935368240425357</c:v>
                </c:pt>
                <c:pt idx="158">
                  <c:v>0.97001483455269455</c:v>
                </c:pt>
                <c:pt idx="159">
                  <c:v>0.9700930264941976</c:v>
                </c:pt>
                <c:pt idx="160">
                  <c:v>0.97072064963882287</c:v>
                </c:pt>
                <c:pt idx="161">
                  <c:v>0.97072262501418716</c:v>
                </c:pt>
                <c:pt idx="162">
                  <c:v>0.97097590704479753</c:v>
                </c:pt>
                <c:pt idx="163">
                  <c:v>0.97162389002414329</c:v>
                </c:pt>
                <c:pt idx="164">
                  <c:v>0.97163234522930109</c:v>
                </c:pt>
                <c:pt idx="165">
                  <c:v>0.97246290078019459</c:v>
                </c:pt>
                <c:pt idx="166">
                  <c:v>0.97261457069926316</c:v>
                </c:pt>
                <c:pt idx="167">
                  <c:v>0.97269680318128404</c:v>
                </c:pt>
                <c:pt idx="168">
                  <c:v>0.97448055217027063</c:v>
                </c:pt>
                <c:pt idx="169">
                  <c:v>0.97858985670175924</c:v>
                </c:pt>
                <c:pt idx="170">
                  <c:v>0.97928595204319735</c:v>
                </c:pt>
                <c:pt idx="171">
                  <c:v>0.97945109043065881</c:v>
                </c:pt>
                <c:pt idx="172">
                  <c:v>0.97976000471821412</c:v>
                </c:pt>
                <c:pt idx="173">
                  <c:v>0.98066194315158983</c:v>
                </c:pt>
                <c:pt idx="174">
                  <c:v>0.98517799542854301</c:v>
                </c:pt>
                <c:pt idx="175">
                  <c:v>0.98526486704967708</c:v>
                </c:pt>
                <c:pt idx="176">
                  <c:v>0.98530804097335867</c:v>
                </c:pt>
                <c:pt idx="177">
                  <c:v>0.98567495946479255</c:v>
                </c:pt>
                <c:pt idx="178">
                  <c:v>0.98792973072340751</c:v>
                </c:pt>
                <c:pt idx="179">
                  <c:v>0.98867723071921165</c:v>
                </c:pt>
                <c:pt idx="180">
                  <c:v>0.98881056855630112</c:v>
                </c:pt>
                <c:pt idx="181">
                  <c:v>0.98913298872466149</c:v>
                </c:pt>
                <c:pt idx="182">
                  <c:v>0.99147261133415154</c:v>
                </c:pt>
                <c:pt idx="183">
                  <c:v>0.9914758288016009</c:v>
                </c:pt>
                <c:pt idx="184">
                  <c:v>0.9920659721916818</c:v>
                </c:pt>
                <c:pt idx="185">
                  <c:v>0.99388877973900769</c:v>
                </c:pt>
                <c:pt idx="186">
                  <c:v>0.99671678397738805</c:v>
                </c:pt>
                <c:pt idx="187">
                  <c:v>0.99938898048391023</c:v>
                </c:pt>
                <c:pt idx="188">
                  <c:v>0.99939137487829111</c:v>
                </c:pt>
                <c:pt idx="189">
                  <c:v>0.99942976001321082</c:v>
                </c:pt>
                <c:pt idx="190">
                  <c:v>0.99944913964273163</c:v>
                </c:pt>
                <c:pt idx="191">
                  <c:v>0.9997599619633093</c:v>
                </c:pt>
                <c:pt idx="192">
                  <c:v>0.99998840215221729</c:v>
                </c:pt>
                <c:pt idx="193">
                  <c:v>0.99998855180186608</c:v>
                </c:pt>
                <c:pt idx="194">
                  <c:v>0.99998892592598809</c:v>
                </c:pt>
                <c:pt idx="195">
                  <c:v>0.99998900075081254</c:v>
                </c:pt>
                <c:pt idx="196">
                  <c:v>0.99999468743746722</c:v>
                </c:pt>
                <c:pt idx="197">
                  <c:v>1</c:v>
                </c:pt>
              </c:numCache>
            </c:numRef>
          </c:xVal>
          <c:yVal>
            <c:numRef>
              <c:f>[16]Sheet1!$L$3:$L$200</c:f>
              <c:numCache>
                <c:formatCode>General</c:formatCode>
                <c:ptCount val="198"/>
                <c:pt idx="0">
                  <c:v>1.1040714758438804E-5</c:v>
                </c:pt>
                <c:pt idx="1">
                  <c:v>1.6658078178269819E-5</c:v>
                </c:pt>
                <c:pt idx="2">
                  <c:v>3.7383537699677207E-5</c:v>
                </c:pt>
                <c:pt idx="3">
                  <c:v>6.759972990282995E-5</c:v>
                </c:pt>
                <c:pt idx="4">
                  <c:v>6.8761899274386186E-5</c:v>
                </c:pt>
                <c:pt idx="5">
                  <c:v>7.7284686123107766E-5</c:v>
                </c:pt>
                <c:pt idx="6">
                  <c:v>1.1060031383637432E-4</c:v>
                </c:pt>
                <c:pt idx="7">
                  <c:v>1.2047854203729303E-4</c:v>
                </c:pt>
                <c:pt idx="8">
                  <c:v>1.4197846395377404E-4</c:v>
                </c:pt>
                <c:pt idx="9">
                  <c:v>1.4275324353481153E-4</c:v>
                </c:pt>
                <c:pt idx="10">
                  <c:v>1.8575361601104668E-4</c:v>
                </c:pt>
                <c:pt idx="11">
                  <c:v>2.1558284133829916E-4</c:v>
                </c:pt>
                <c:pt idx="12">
                  <c:v>4.0056040902445293E-4</c:v>
                </c:pt>
                <c:pt idx="13">
                  <c:v>5.9851616906491235E-4</c:v>
                </c:pt>
                <c:pt idx="14">
                  <c:v>6.2137206097686356E-4</c:v>
                </c:pt>
                <c:pt idx="15">
                  <c:v>6.3648015707844002E-4</c:v>
                </c:pt>
                <c:pt idx="16">
                  <c:v>7.3274609710772924E-4</c:v>
                </c:pt>
                <c:pt idx="17">
                  <c:v>7.8485023538980945E-4</c:v>
                </c:pt>
                <c:pt idx="18">
                  <c:v>8.8440962301043573E-4</c:v>
                </c:pt>
                <c:pt idx="19">
                  <c:v>8.8750874133458558E-4</c:v>
                </c:pt>
                <c:pt idx="20">
                  <c:v>9.2063035696662886E-4</c:v>
                </c:pt>
                <c:pt idx="21">
                  <c:v>1.0136028494045811E-3</c:v>
                </c:pt>
                <c:pt idx="22">
                  <c:v>1.0988307178917971E-3</c:v>
                </c:pt>
                <c:pt idx="23">
                  <c:v>1.1042540692304049E-3</c:v>
                </c:pt>
                <c:pt idx="24">
                  <c:v>1.1329208080001372E-3</c:v>
                </c:pt>
                <c:pt idx="25">
                  <c:v>1.2138878117062654E-3</c:v>
                </c:pt>
                <c:pt idx="26">
                  <c:v>1.2648294634308255E-3</c:v>
                </c:pt>
                <c:pt idx="27">
                  <c:v>1.3614813130494688E-3</c:v>
                </c:pt>
                <c:pt idx="28">
                  <c:v>1.5309643464014189E-3</c:v>
                </c:pt>
                <c:pt idx="29">
                  <c:v>1.5387121422117938E-3</c:v>
                </c:pt>
                <c:pt idx="30">
                  <c:v>1.7852872240781388E-3</c:v>
                </c:pt>
                <c:pt idx="31">
                  <c:v>2.067693746994375E-3</c:v>
                </c:pt>
                <c:pt idx="32">
                  <c:v>2.4310672736167394E-3</c:v>
                </c:pt>
                <c:pt idx="33">
                  <c:v>2.4508242586618501E-3</c:v>
                </c:pt>
                <c:pt idx="34">
                  <c:v>2.4781350274361122E-3</c:v>
                </c:pt>
                <c:pt idx="35">
                  <c:v>2.6646615199124135E-3</c:v>
                </c:pt>
                <c:pt idx="36">
                  <c:v>2.6679543331318226E-3</c:v>
                </c:pt>
                <c:pt idx="37">
                  <c:v>2.6757021289421979E-3</c:v>
                </c:pt>
                <c:pt idx="38">
                  <c:v>2.7132791500798252E-3</c:v>
                </c:pt>
                <c:pt idx="39">
                  <c:v>2.8885719730030101E-3</c:v>
                </c:pt>
                <c:pt idx="40">
                  <c:v>3.1804676426711725E-3</c:v>
                </c:pt>
                <c:pt idx="41">
                  <c:v>3.3867548206954956E-3</c:v>
                </c:pt>
                <c:pt idx="42">
                  <c:v>3.3968270609776373E-3</c:v>
                </c:pt>
                <c:pt idx="43">
                  <c:v>3.4913484782057367E-3</c:v>
                </c:pt>
                <c:pt idx="44">
                  <c:v>3.5235016193614832E-3</c:v>
                </c:pt>
                <c:pt idx="45">
                  <c:v>3.8508481069229137E-3</c:v>
                </c:pt>
                <c:pt idx="46">
                  <c:v>3.9860486240151198E-3</c:v>
                </c:pt>
                <c:pt idx="47">
                  <c:v>4.0240126120286478E-3</c:v>
                </c:pt>
                <c:pt idx="48">
                  <c:v>4.0323413867961464E-3</c:v>
                </c:pt>
                <c:pt idx="49">
                  <c:v>4.0325350816914057E-3</c:v>
                </c:pt>
                <c:pt idx="50">
                  <c:v>4.1578552560096009E-3</c:v>
                </c:pt>
                <c:pt idx="51">
                  <c:v>4.1762562710592407E-3</c:v>
                </c:pt>
                <c:pt idx="52">
                  <c:v>5.5973974092357248E-3</c:v>
                </c:pt>
                <c:pt idx="53">
                  <c:v>5.704511109228776E-3</c:v>
                </c:pt>
                <c:pt idx="54">
                  <c:v>5.881548454953151E-3</c:v>
                </c:pt>
                <c:pt idx="55">
                  <c:v>5.9801404253840267E-3</c:v>
                </c:pt>
                <c:pt idx="56">
                  <c:v>6.0888030501672239E-3</c:v>
                </c:pt>
                <c:pt idx="57">
                  <c:v>6.1966885693389836E-3</c:v>
                </c:pt>
                <c:pt idx="58">
                  <c:v>7.4708140132697491E-3</c:v>
                </c:pt>
                <c:pt idx="59">
                  <c:v>7.4969628241297647E-3</c:v>
                </c:pt>
                <c:pt idx="60">
                  <c:v>7.8259005279431894E-3</c:v>
                </c:pt>
                <c:pt idx="61">
                  <c:v>8.1453015071101097E-3</c:v>
                </c:pt>
                <c:pt idx="62">
                  <c:v>1.8027616120529801E-2</c:v>
                </c:pt>
                <c:pt idx="63">
                  <c:v>1.853664672818605E-2</c:v>
                </c:pt>
                <c:pt idx="64">
                  <c:v>1.8887042062454108E-2</c:v>
                </c:pt>
                <c:pt idx="65">
                  <c:v>1.8889560096092481E-2</c:v>
                </c:pt>
                <c:pt idx="66">
                  <c:v>1.8914159453519076E-2</c:v>
                </c:pt>
                <c:pt idx="67">
                  <c:v>1.8953866907047246E-2</c:v>
                </c:pt>
                <c:pt idx="68">
                  <c:v>2.2467494421625343E-2</c:v>
                </c:pt>
                <c:pt idx="69">
                  <c:v>3.412754120665016E-2</c:v>
                </c:pt>
                <c:pt idx="70">
                  <c:v>3.4133933032465064E-2</c:v>
                </c:pt>
                <c:pt idx="71">
                  <c:v>3.4442295940089906E-2</c:v>
                </c:pt>
                <c:pt idx="72">
                  <c:v>3.5776855883000072E-2</c:v>
                </c:pt>
                <c:pt idx="73">
                  <c:v>3.5782085645172074E-2</c:v>
                </c:pt>
                <c:pt idx="74">
                  <c:v>3.6624272529960991E-2</c:v>
                </c:pt>
                <c:pt idx="75">
                  <c:v>3.6625822089123065E-2</c:v>
                </c:pt>
                <c:pt idx="76">
                  <c:v>3.8968753216150023E-2</c:v>
                </c:pt>
                <c:pt idx="77">
                  <c:v>4.4712388368190789E-2</c:v>
                </c:pt>
                <c:pt idx="78">
                  <c:v>4.6406251284520542E-2</c:v>
                </c:pt>
                <c:pt idx="79">
                  <c:v>4.6644494948403024E-2</c:v>
                </c:pt>
                <c:pt idx="80">
                  <c:v>4.6809521518962845E-2</c:v>
                </c:pt>
                <c:pt idx="81">
                  <c:v>4.6811652162810698E-2</c:v>
                </c:pt>
                <c:pt idx="82">
                  <c:v>6.9447998523448573E-2</c:v>
                </c:pt>
                <c:pt idx="83">
                  <c:v>6.9490030421448509E-2</c:v>
                </c:pt>
                <c:pt idx="84">
                  <c:v>7.1879646035921854E-2</c:v>
                </c:pt>
                <c:pt idx="85">
                  <c:v>7.2009808582621529E-2</c:v>
                </c:pt>
                <c:pt idx="86">
                  <c:v>7.201174553157412E-2</c:v>
                </c:pt>
                <c:pt idx="87">
                  <c:v>7.7018372664439533E-2</c:v>
                </c:pt>
                <c:pt idx="88">
                  <c:v>7.7193861085373766E-2</c:v>
                </c:pt>
                <c:pt idx="89">
                  <c:v>7.8082986206380142E-2</c:v>
                </c:pt>
                <c:pt idx="90">
                  <c:v>7.8469228840996288E-2</c:v>
                </c:pt>
                <c:pt idx="91">
                  <c:v>7.9179313058273276E-2</c:v>
                </c:pt>
                <c:pt idx="92">
                  <c:v>7.9428985989719925E-2</c:v>
                </c:pt>
                <c:pt idx="93">
                  <c:v>7.9832451822173259E-2</c:v>
                </c:pt>
                <c:pt idx="94">
                  <c:v>7.9834582466021126E-2</c:v>
                </c:pt>
                <c:pt idx="95">
                  <c:v>8.0415614287471932E-2</c:v>
                </c:pt>
                <c:pt idx="96">
                  <c:v>8.0916894984744719E-2</c:v>
                </c:pt>
                <c:pt idx="97">
                  <c:v>8.2418321176805046E-2</c:v>
                </c:pt>
                <c:pt idx="98">
                  <c:v>8.3340502361677588E-2</c:v>
                </c:pt>
                <c:pt idx="99">
                  <c:v>8.9732629503247896E-2</c:v>
                </c:pt>
                <c:pt idx="100">
                  <c:v>8.9748125094868653E-2</c:v>
                </c:pt>
                <c:pt idx="101">
                  <c:v>9.3348138206702028E-2</c:v>
                </c:pt>
                <c:pt idx="102">
                  <c:v>9.5467162475412648E-2</c:v>
                </c:pt>
                <c:pt idx="103">
                  <c:v>0.10441528512879522</c:v>
                </c:pt>
                <c:pt idx="104">
                  <c:v>0.10589414353952743</c:v>
                </c:pt>
                <c:pt idx="105">
                  <c:v>0.10774470689486589</c:v>
                </c:pt>
                <c:pt idx="106">
                  <c:v>0.10774664384381848</c:v>
                </c:pt>
                <c:pt idx="107">
                  <c:v>0.11174857386331503</c:v>
                </c:pt>
                <c:pt idx="108">
                  <c:v>0.11201088136898846</c:v>
                </c:pt>
                <c:pt idx="109">
                  <c:v>0.12598922979094709</c:v>
                </c:pt>
                <c:pt idx="110">
                  <c:v>0.13078550447901813</c:v>
                </c:pt>
                <c:pt idx="111">
                  <c:v>0.13089823237057135</c:v>
                </c:pt>
                <c:pt idx="112">
                  <c:v>0.13330469584615801</c:v>
                </c:pt>
                <c:pt idx="113">
                  <c:v>0.15171714016336246</c:v>
                </c:pt>
                <c:pt idx="114">
                  <c:v>0.15182289525014367</c:v>
                </c:pt>
                <c:pt idx="115">
                  <c:v>0.15292172787115124</c:v>
                </c:pt>
                <c:pt idx="116">
                  <c:v>0.15292327743031334</c:v>
                </c:pt>
                <c:pt idx="117">
                  <c:v>0.15487766103805348</c:v>
                </c:pt>
                <c:pt idx="118">
                  <c:v>0.26933988843661433</c:v>
                </c:pt>
                <c:pt idx="119">
                  <c:v>0.26968098493570875</c:v>
                </c:pt>
                <c:pt idx="120">
                  <c:v>0.28386100019348487</c:v>
                </c:pt>
                <c:pt idx="121">
                  <c:v>0.28407775979474909</c:v>
                </c:pt>
                <c:pt idx="122">
                  <c:v>0.28408027782838746</c:v>
                </c:pt>
                <c:pt idx="123">
                  <c:v>0.28408260216713055</c:v>
                </c:pt>
                <c:pt idx="124">
                  <c:v>0.2840833769467116</c:v>
                </c:pt>
                <c:pt idx="125">
                  <c:v>0.28408531389566422</c:v>
                </c:pt>
                <c:pt idx="126">
                  <c:v>0.36249203585032191</c:v>
                </c:pt>
                <c:pt idx="127">
                  <c:v>0.36628245040982332</c:v>
                </c:pt>
                <c:pt idx="128">
                  <c:v>0.36640453000087747</c:v>
                </c:pt>
                <c:pt idx="129">
                  <c:v>0.36640588586514428</c:v>
                </c:pt>
                <c:pt idx="130">
                  <c:v>0.369482536850188</c:v>
                </c:pt>
                <c:pt idx="131">
                  <c:v>0.36975564453793058</c:v>
                </c:pt>
                <c:pt idx="132">
                  <c:v>0.36976164886822632</c:v>
                </c:pt>
                <c:pt idx="133">
                  <c:v>0.38182884084288521</c:v>
                </c:pt>
                <c:pt idx="134">
                  <c:v>0.3818315547917206</c:v>
                </c:pt>
                <c:pt idx="135">
                  <c:v>0.38183659085899729</c:v>
                </c:pt>
                <c:pt idx="136">
                  <c:v>0.38256082157026217</c:v>
                </c:pt>
                <c:pt idx="137">
                  <c:v>0.38338117548787254</c:v>
                </c:pt>
                <c:pt idx="138">
                  <c:v>0.38948025980387213</c:v>
                </c:pt>
                <c:pt idx="139">
                  <c:v>0.39113886750031962</c:v>
                </c:pt>
                <c:pt idx="140">
                  <c:v>0.39117005216699907</c:v>
                </c:pt>
                <c:pt idx="141">
                  <c:v>0.39259545416995661</c:v>
                </c:pt>
                <c:pt idx="142">
                  <c:v>0.39261772908291148</c:v>
                </c:pt>
                <c:pt idx="143">
                  <c:v>0.39266076064534083</c:v>
                </c:pt>
                <c:pt idx="144">
                  <c:v>0.39266831495771326</c:v>
                </c:pt>
                <c:pt idx="145">
                  <c:v>0.39385313669352129</c:v>
                </c:pt>
                <c:pt idx="146">
                  <c:v>0.39402261972687325</c:v>
                </c:pt>
                <c:pt idx="147">
                  <c:v>0.39508627113805683</c:v>
                </c:pt>
                <c:pt idx="148">
                  <c:v>0.3951193927536889</c:v>
                </c:pt>
                <c:pt idx="149">
                  <c:v>0.3965062460891729</c:v>
                </c:pt>
                <c:pt idx="150">
                  <c:v>0.39922281699518558</c:v>
                </c:pt>
                <c:pt idx="151">
                  <c:v>0.41057953355654531</c:v>
                </c:pt>
                <c:pt idx="152">
                  <c:v>0.41525958073459529</c:v>
                </c:pt>
                <c:pt idx="153">
                  <c:v>0.4172089263719429</c:v>
                </c:pt>
                <c:pt idx="154">
                  <c:v>0.66658626164600254</c:v>
                </c:pt>
                <c:pt idx="155">
                  <c:v>0.66726970752874859</c:v>
                </c:pt>
                <c:pt idx="156">
                  <c:v>0.66850082255598098</c:v>
                </c:pt>
                <c:pt idx="157">
                  <c:v>0.66892288605878159</c:v>
                </c:pt>
                <c:pt idx="158">
                  <c:v>0.67167666816478688</c:v>
                </c:pt>
                <c:pt idx="159">
                  <c:v>0.67200304194872584</c:v>
                </c:pt>
                <c:pt idx="160">
                  <c:v>0.67476590614616283</c:v>
                </c:pt>
                <c:pt idx="161">
                  <c:v>0.67477462241644959</c:v>
                </c:pt>
                <c:pt idx="162">
                  <c:v>0.6758964774520001</c:v>
                </c:pt>
                <c:pt idx="163">
                  <c:v>0.67898211537268638</c:v>
                </c:pt>
                <c:pt idx="164">
                  <c:v>0.67902337227964804</c:v>
                </c:pt>
                <c:pt idx="165">
                  <c:v>0.68311633995720311</c:v>
                </c:pt>
                <c:pt idx="166">
                  <c:v>0.6839076872184191</c:v>
                </c:pt>
                <c:pt idx="167">
                  <c:v>0.68435415289470547</c:v>
                </c:pt>
                <c:pt idx="168">
                  <c:v>0.69473968832621014</c:v>
                </c:pt>
                <c:pt idx="169">
                  <c:v>0.72143355683294252</c:v>
                </c:pt>
                <c:pt idx="170">
                  <c:v>0.72602160950860961</c:v>
                </c:pt>
                <c:pt idx="171">
                  <c:v>0.72713864860394239</c:v>
                </c:pt>
                <c:pt idx="172">
                  <c:v>0.72927994461374823</c:v>
                </c:pt>
                <c:pt idx="173">
                  <c:v>0.73588319601929164</c:v>
                </c:pt>
                <c:pt idx="174">
                  <c:v>0.77020928834403635</c:v>
                </c:pt>
                <c:pt idx="175">
                  <c:v>0.77090116608698822</c:v>
                </c:pt>
                <c:pt idx="176">
                  <c:v>0.77126472992518891</c:v>
                </c:pt>
                <c:pt idx="177">
                  <c:v>0.77442317788387749</c:v>
                </c:pt>
                <c:pt idx="178">
                  <c:v>0.79496897798892596</c:v>
                </c:pt>
                <c:pt idx="179">
                  <c:v>0.80209288486770081</c:v>
                </c:pt>
                <c:pt idx="180">
                  <c:v>0.80339626014393151</c:v>
                </c:pt>
                <c:pt idx="181">
                  <c:v>0.80657692169295525</c:v>
                </c:pt>
                <c:pt idx="182">
                  <c:v>0.83111632039951644</c:v>
                </c:pt>
                <c:pt idx="183">
                  <c:v>0.83115196047170148</c:v>
                </c:pt>
                <c:pt idx="184">
                  <c:v>0.84091412504201379</c:v>
                </c:pt>
                <c:pt idx="185">
                  <c:v>0.8715128805226019</c:v>
                </c:pt>
                <c:pt idx="186">
                  <c:v>0.9215646088748134</c:v>
                </c:pt>
                <c:pt idx="187">
                  <c:v>0.97983500617360442</c:v>
                </c:pt>
                <c:pt idx="188">
                  <c:v>0.97988904937541221</c:v>
                </c:pt>
                <c:pt idx="189">
                  <c:v>0.98078372525078594</c:v>
                </c:pt>
                <c:pt idx="190">
                  <c:v>0.98136616326334314</c:v>
                </c:pt>
                <c:pt idx="191">
                  <c:v>0.99074234952067586</c:v>
                </c:pt>
                <c:pt idx="192">
                  <c:v>0.99788872373855697</c:v>
                </c:pt>
                <c:pt idx="193">
                  <c:v>0.997895309576453</c:v>
                </c:pt>
                <c:pt idx="194">
                  <c:v>0.99791835948044627</c:v>
                </c:pt>
                <c:pt idx="195">
                  <c:v>0.99792300815793245</c:v>
                </c:pt>
                <c:pt idx="196">
                  <c:v>0.99833964778075124</c:v>
                </c:pt>
                <c:pt idx="197">
                  <c:v>1</c:v>
                </c:pt>
              </c:numCache>
            </c:numRef>
          </c:yVal>
          <c:smooth val="0"/>
        </c:ser>
        <c:ser>
          <c:idx val="3"/>
          <c:order val="4"/>
          <c:tx>
            <c:v>1990</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[13]Sheet1!$J$3:$J$201</c:f>
              <c:numCache>
                <c:formatCode>General</c:formatCode>
                <c:ptCount val="199"/>
                <c:pt idx="0">
                  <c:v>4.7712658296420593E-3</c:v>
                </c:pt>
                <c:pt idx="1">
                  <c:v>1.4378745246981087E-2</c:v>
                </c:pt>
                <c:pt idx="2">
                  <c:v>1.9040168554935812E-2</c:v>
                </c:pt>
                <c:pt idx="3">
                  <c:v>2.8319841373152081E-2</c:v>
                </c:pt>
                <c:pt idx="4">
                  <c:v>3.780011896019924E-2</c:v>
                </c:pt>
                <c:pt idx="5">
                  <c:v>3.9790453481236762E-2</c:v>
                </c:pt>
                <c:pt idx="6">
                  <c:v>4.1562300152596481E-2</c:v>
                </c:pt>
                <c:pt idx="7">
                  <c:v>4.7543629511344512E-2</c:v>
                </c:pt>
                <c:pt idx="8">
                  <c:v>5.0614805466832682E-2</c:v>
                </c:pt>
                <c:pt idx="9">
                  <c:v>5.5007309140629179E-2</c:v>
                </c:pt>
                <c:pt idx="10">
                  <c:v>7.2552631715817328E-2</c:v>
                </c:pt>
                <c:pt idx="11">
                  <c:v>7.460447206303128E-2</c:v>
                </c:pt>
                <c:pt idx="12">
                  <c:v>9.3354096672659245E-2</c:v>
                </c:pt>
                <c:pt idx="13">
                  <c:v>9.4708721340661634E-2</c:v>
                </c:pt>
                <c:pt idx="14">
                  <c:v>0.10179685627216105</c:v>
                </c:pt>
                <c:pt idx="15">
                  <c:v>0.10950902841815119</c:v>
                </c:pt>
                <c:pt idx="16">
                  <c:v>0.11777190966469908</c:v>
                </c:pt>
                <c:pt idx="17">
                  <c:v>0.11786297121026684</c:v>
                </c:pt>
                <c:pt idx="18">
                  <c:v>0.12349434588650013</c:v>
                </c:pt>
                <c:pt idx="19">
                  <c:v>0.12530173424573551</c:v>
                </c:pt>
                <c:pt idx="20">
                  <c:v>0.12558901583821941</c:v>
                </c:pt>
                <c:pt idx="21">
                  <c:v>0.12814801736526765</c:v>
                </c:pt>
                <c:pt idx="22">
                  <c:v>0.1374764010020251</c:v>
                </c:pt>
                <c:pt idx="23">
                  <c:v>0.14103386207225849</c:v>
                </c:pt>
                <c:pt idx="24">
                  <c:v>0.14538663388024028</c:v>
                </c:pt>
                <c:pt idx="25">
                  <c:v>0.15026691916090307</c:v>
                </c:pt>
                <c:pt idx="26">
                  <c:v>0.15210655692534777</c:v>
                </c:pt>
                <c:pt idx="27">
                  <c:v>0.15320782547725115</c:v>
                </c:pt>
                <c:pt idx="28">
                  <c:v>0.15341770849723274</c:v>
                </c:pt>
                <c:pt idx="29">
                  <c:v>0.15425103013485661</c:v>
                </c:pt>
                <c:pt idx="30">
                  <c:v>0.1577142122014619</c:v>
                </c:pt>
                <c:pt idx="31">
                  <c:v>0.1659342937733469</c:v>
                </c:pt>
                <c:pt idx="32">
                  <c:v>0.16682081570587518</c:v>
                </c:pt>
                <c:pt idx="33">
                  <c:v>0.16842932026221893</c:v>
                </c:pt>
                <c:pt idx="34">
                  <c:v>0.16896611198605063</c:v>
                </c:pt>
                <c:pt idx="35">
                  <c:v>0.17200961780222002</c:v>
                </c:pt>
                <c:pt idx="36">
                  <c:v>0.17222586091371619</c:v>
                </c:pt>
                <c:pt idx="37">
                  <c:v>0.17231707210849609</c:v>
                </c:pt>
                <c:pt idx="38">
                  <c:v>0.17317575928757226</c:v>
                </c:pt>
                <c:pt idx="39">
                  <c:v>0.17823831730858272</c:v>
                </c:pt>
                <c:pt idx="40">
                  <c:v>0.18994178359070757</c:v>
                </c:pt>
                <c:pt idx="41">
                  <c:v>0.19021212489238082</c:v>
                </c:pt>
                <c:pt idx="42">
                  <c:v>0.19083713482675024</c:v>
                </c:pt>
                <c:pt idx="43">
                  <c:v>0.19517973048830869</c:v>
                </c:pt>
                <c:pt idx="44">
                  <c:v>0.1953879673669571</c:v>
                </c:pt>
                <c:pt idx="45">
                  <c:v>0.1966137440633344</c:v>
                </c:pt>
                <c:pt idx="46">
                  <c:v>0.2005642587891697</c:v>
                </c:pt>
                <c:pt idx="47">
                  <c:v>0.20073613090927581</c:v>
                </c:pt>
                <c:pt idx="48">
                  <c:v>0.20116105984705673</c:v>
                </c:pt>
                <c:pt idx="49">
                  <c:v>0.20116300528681413</c:v>
                </c:pt>
                <c:pt idx="50">
                  <c:v>0.20263495493710926</c:v>
                </c:pt>
                <c:pt idx="51">
                  <c:v>0.21225156295638686</c:v>
                </c:pt>
                <c:pt idx="52">
                  <c:v>0.21403642910919998</c:v>
                </c:pt>
                <c:pt idx="53">
                  <c:v>0.21412098091404105</c:v>
                </c:pt>
                <c:pt idx="54">
                  <c:v>0.21429457400008645</c:v>
                </c:pt>
                <c:pt idx="55">
                  <c:v>0.21670736824690509</c:v>
                </c:pt>
                <c:pt idx="56">
                  <c:v>0.21871019847715364</c:v>
                </c:pt>
                <c:pt idx="57">
                  <c:v>0.21871311663678975</c:v>
                </c:pt>
                <c:pt idx="58">
                  <c:v>0.21948381007914639</c:v>
                </c:pt>
                <c:pt idx="59">
                  <c:v>0.22045929846827292</c:v>
                </c:pt>
                <c:pt idx="60">
                  <c:v>0.23362498720190589</c:v>
                </c:pt>
                <c:pt idx="61">
                  <c:v>0.23365514151814568</c:v>
                </c:pt>
                <c:pt idx="62">
                  <c:v>0.23497370072602999</c:v>
                </c:pt>
                <c:pt idx="63">
                  <c:v>0.23581540271953191</c:v>
                </c:pt>
                <c:pt idx="64">
                  <c:v>0.23594529823564173</c:v>
                </c:pt>
                <c:pt idx="65">
                  <c:v>0.29965755239538611</c:v>
                </c:pt>
                <c:pt idx="66">
                  <c:v>0.29985464040773241</c:v>
                </c:pt>
                <c:pt idx="67">
                  <c:v>0.29986070120082281</c:v>
                </c:pt>
                <c:pt idx="68">
                  <c:v>0.31768197692313821</c:v>
                </c:pt>
                <c:pt idx="69">
                  <c:v>0.31788961520493819</c:v>
                </c:pt>
                <c:pt idx="70">
                  <c:v>0.31845394238379782</c:v>
                </c:pt>
                <c:pt idx="71">
                  <c:v>0.3207697639411704</c:v>
                </c:pt>
                <c:pt idx="72">
                  <c:v>0.37869313762893769</c:v>
                </c:pt>
                <c:pt idx="73">
                  <c:v>0.38161698393510546</c:v>
                </c:pt>
                <c:pt idx="74">
                  <c:v>0.40242121740237136</c:v>
                </c:pt>
                <c:pt idx="75">
                  <c:v>0.40243514226155802</c:v>
                </c:pt>
                <c:pt idx="76">
                  <c:v>0.40245639244967735</c:v>
                </c:pt>
                <c:pt idx="77">
                  <c:v>0.40259309700493812</c:v>
                </c:pt>
                <c:pt idx="78">
                  <c:v>0.47730299693789952</c:v>
                </c:pt>
                <c:pt idx="79">
                  <c:v>0.48296045547180322</c:v>
                </c:pt>
                <c:pt idx="80">
                  <c:v>0.48377522060712569</c:v>
                </c:pt>
                <c:pt idx="81">
                  <c:v>0.49068729324057991</c:v>
                </c:pt>
                <c:pt idx="82">
                  <c:v>0.49069447640276115</c:v>
                </c:pt>
                <c:pt idx="83">
                  <c:v>0.49923757579898143</c:v>
                </c:pt>
                <c:pt idx="84">
                  <c:v>0.5025788685823247</c:v>
                </c:pt>
                <c:pt idx="85">
                  <c:v>0.50364549334162501</c:v>
                </c:pt>
                <c:pt idx="86">
                  <c:v>0.50413641758194561</c:v>
                </c:pt>
                <c:pt idx="87">
                  <c:v>0.50451877131888179</c:v>
                </c:pt>
                <c:pt idx="88">
                  <c:v>0.50601488183447174</c:v>
                </c:pt>
                <c:pt idx="89">
                  <c:v>0.50966707085596952</c:v>
                </c:pt>
                <c:pt idx="90">
                  <c:v>0.5121434435705523</c:v>
                </c:pt>
                <c:pt idx="91">
                  <c:v>0.51406172199595979</c:v>
                </c:pt>
                <c:pt idx="92">
                  <c:v>0.52155503216924193</c:v>
                </c:pt>
                <c:pt idx="93">
                  <c:v>0.52156064401469593</c:v>
                </c:pt>
                <c:pt idx="94">
                  <c:v>0.53581151400993066</c:v>
                </c:pt>
                <c:pt idx="95">
                  <c:v>0.53703571938958083</c:v>
                </c:pt>
                <c:pt idx="96">
                  <c:v>0.53991779860064926</c:v>
                </c:pt>
                <c:pt idx="97">
                  <c:v>0.54587458548861156</c:v>
                </c:pt>
                <c:pt idx="98">
                  <c:v>0.5460136096066599</c:v>
                </c:pt>
                <c:pt idx="99">
                  <c:v>0.54801673913533266</c:v>
                </c:pt>
                <c:pt idx="100">
                  <c:v>0.54801853492587804</c:v>
                </c:pt>
                <c:pt idx="101">
                  <c:v>0.56410350566470946</c:v>
                </c:pt>
                <c:pt idx="102">
                  <c:v>0.56410911751016346</c:v>
                </c:pt>
                <c:pt idx="103">
                  <c:v>0.5844980744138295</c:v>
                </c:pt>
                <c:pt idx="104">
                  <c:v>0.5855755487410077</c:v>
                </c:pt>
                <c:pt idx="105">
                  <c:v>0.5889449007516212</c:v>
                </c:pt>
                <c:pt idx="106">
                  <c:v>0.5896132341328959</c:v>
                </c:pt>
                <c:pt idx="107">
                  <c:v>0.58999641094049859</c:v>
                </c:pt>
                <c:pt idx="108">
                  <c:v>0.59325307709439479</c:v>
                </c:pt>
                <c:pt idx="109">
                  <c:v>0.60631109321991594</c:v>
                </c:pt>
                <c:pt idx="110">
                  <c:v>0.60646852419105368</c:v>
                </c:pt>
                <c:pt idx="111">
                  <c:v>0.61329290238621259</c:v>
                </c:pt>
                <c:pt idx="112">
                  <c:v>0.74122980960795937</c:v>
                </c:pt>
                <c:pt idx="113">
                  <c:v>0.74347454778958066</c:v>
                </c:pt>
                <c:pt idx="114">
                  <c:v>0.74357840434278366</c:v>
                </c:pt>
                <c:pt idx="115">
                  <c:v>0.74380093272118841</c:v>
                </c:pt>
                <c:pt idx="116">
                  <c:v>0.74633314703926923</c:v>
                </c:pt>
                <c:pt idx="117">
                  <c:v>0.7463630768816909</c:v>
                </c:pt>
                <c:pt idx="118">
                  <c:v>0.76106147284573489</c:v>
                </c:pt>
                <c:pt idx="119">
                  <c:v>0.76353667081400256</c:v>
                </c:pt>
                <c:pt idx="120">
                  <c:v>0.76939962764597314</c:v>
                </c:pt>
                <c:pt idx="121">
                  <c:v>0.77323902783181808</c:v>
                </c:pt>
                <c:pt idx="122">
                  <c:v>0.77360319918948317</c:v>
                </c:pt>
                <c:pt idx="123">
                  <c:v>0.77498880124439185</c:v>
                </c:pt>
                <c:pt idx="124">
                  <c:v>0.774991719404028</c:v>
                </c:pt>
                <c:pt idx="125">
                  <c:v>0.77509505218498864</c:v>
                </c:pt>
                <c:pt idx="126">
                  <c:v>0.79969184563470974</c:v>
                </c:pt>
                <c:pt idx="127">
                  <c:v>0.80017453916836434</c:v>
                </c:pt>
                <c:pt idx="128">
                  <c:v>0.80069606667256099</c:v>
                </c:pt>
                <c:pt idx="129">
                  <c:v>0.8006995086044395</c:v>
                </c:pt>
                <c:pt idx="130">
                  <c:v>0.8007014540441969</c:v>
                </c:pt>
                <c:pt idx="131">
                  <c:v>0.87253308109380001</c:v>
                </c:pt>
                <c:pt idx="132">
                  <c:v>0.87274820183620538</c:v>
                </c:pt>
                <c:pt idx="133">
                  <c:v>0.87275284096178063</c:v>
                </c:pt>
                <c:pt idx="134">
                  <c:v>0.88187463386122289</c:v>
                </c:pt>
                <c:pt idx="135">
                  <c:v>0.88522228673608072</c:v>
                </c:pt>
                <c:pt idx="136">
                  <c:v>0.88604453433200869</c:v>
                </c:pt>
                <c:pt idx="137">
                  <c:v>0.88604565670109947</c:v>
                </c:pt>
                <c:pt idx="138">
                  <c:v>0.88604820073770529</c:v>
                </c:pt>
                <c:pt idx="139">
                  <c:v>0.88604894898376585</c:v>
                </c:pt>
                <c:pt idx="140">
                  <c:v>0.88653755366129872</c:v>
                </c:pt>
                <c:pt idx="141">
                  <c:v>0.88653934945184398</c:v>
                </c:pt>
                <c:pt idx="142">
                  <c:v>0.89032248153393645</c:v>
                </c:pt>
                <c:pt idx="143">
                  <c:v>0.89074591397959624</c:v>
                </c:pt>
                <c:pt idx="144">
                  <c:v>0.8907563594946013</c:v>
                </c:pt>
                <c:pt idx="145">
                  <c:v>0.89128222682594915</c:v>
                </c:pt>
                <c:pt idx="146">
                  <c:v>0.89197128662310088</c:v>
                </c:pt>
                <c:pt idx="147">
                  <c:v>0.89352464544478272</c:v>
                </c:pt>
                <c:pt idx="148">
                  <c:v>0.96708853171142051</c:v>
                </c:pt>
                <c:pt idx="149">
                  <c:v>0.96715774447202041</c:v>
                </c:pt>
                <c:pt idx="150">
                  <c:v>0.96715998921020208</c:v>
                </c:pt>
                <c:pt idx="151">
                  <c:v>0.96814737471169121</c:v>
                </c:pt>
                <c:pt idx="152">
                  <c:v>0.96848580640487369</c:v>
                </c:pt>
                <c:pt idx="153">
                  <c:v>0.96850458738099321</c:v>
                </c:pt>
                <c:pt idx="154">
                  <c:v>0.96913012108760499</c:v>
                </c:pt>
                <c:pt idx="155">
                  <c:v>0.96932249514976998</c:v>
                </c:pt>
                <c:pt idx="156">
                  <c:v>0.97110623893349224</c:v>
                </c:pt>
                <c:pt idx="157">
                  <c:v>0.97180233224361301</c:v>
                </c:pt>
                <c:pt idx="158">
                  <c:v>0.97205561353510594</c:v>
                </c:pt>
                <c:pt idx="159">
                  <c:v>0.97288616666230576</c:v>
                </c:pt>
                <c:pt idx="160">
                  <c:v>0.97288945894497214</c:v>
                </c:pt>
                <c:pt idx="161">
                  <c:v>0.97290472316460719</c:v>
                </c:pt>
                <c:pt idx="162">
                  <c:v>0.97353234447772796</c:v>
                </c:pt>
                <c:pt idx="163">
                  <c:v>0.97361457671978135</c:v>
                </c:pt>
                <c:pt idx="164">
                  <c:v>0.97772386925966326</c:v>
                </c:pt>
                <c:pt idx="165">
                  <c:v>0.97838501947875678</c:v>
                </c:pt>
                <c:pt idx="166">
                  <c:v>0.97903300056718479</c:v>
                </c:pt>
                <c:pt idx="167">
                  <c:v>0.97904572075021401</c:v>
                </c:pt>
                <c:pt idx="168">
                  <c:v>0.97912391246354047</c:v>
                </c:pt>
                <c:pt idx="169">
                  <c:v>0.97927558194001196</c:v>
                </c:pt>
                <c:pt idx="170">
                  <c:v>0.97927755730961186</c:v>
                </c:pt>
                <c:pt idx="171">
                  <c:v>0.97936442867724061</c:v>
                </c:pt>
                <c:pt idx="172">
                  <c:v>0.97967334206333467</c:v>
                </c:pt>
                <c:pt idx="173">
                  <c:v>0.98004025948404183</c:v>
                </c:pt>
                <c:pt idx="174">
                  <c:v>0.98008343328173508</c:v>
                </c:pt>
                <c:pt idx="175">
                  <c:v>0.98040585250922196</c:v>
                </c:pt>
                <c:pt idx="176">
                  <c:v>0.98492189160761368</c:v>
                </c:pt>
                <c:pt idx="177">
                  <c:v>0.98726150738971141</c:v>
                </c:pt>
                <c:pt idx="178">
                  <c:v>0.98951627206854398</c:v>
                </c:pt>
                <c:pt idx="179">
                  <c:v>0.98968140997410525</c:v>
                </c:pt>
                <c:pt idx="180">
                  <c:v>0.98968986515458934</c:v>
                </c:pt>
                <c:pt idx="181">
                  <c:v>0.99059180095596477</c:v>
                </c:pt>
                <c:pt idx="182">
                  <c:v>0.99118194262391301</c:v>
                </c:pt>
                <c:pt idx="183">
                  <c:v>0.99300474485199552</c:v>
                </c:pt>
                <c:pt idx="184">
                  <c:v>0.99375224266647544</c:v>
                </c:pt>
                <c:pt idx="185">
                  <c:v>0.99375546012453575</c:v>
                </c:pt>
                <c:pt idx="186">
                  <c:v>0.99388879757252402</c:v>
                </c:pt>
                <c:pt idx="187">
                  <c:v>0.9965609862811502</c:v>
                </c:pt>
                <c:pt idx="188">
                  <c:v>0.99938898226696271</c:v>
                </c:pt>
                <c:pt idx="189">
                  <c:v>0.99942736728986836</c:v>
                </c:pt>
                <c:pt idx="190">
                  <c:v>0.99965580681215138</c:v>
                </c:pt>
                <c:pt idx="191">
                  <c:v>0.99967518638511943</c:v>
                </c:pt>
                <c:pt idx="192">
                  <c:v>0.99998600779866786</c:v>
                </c:pt>
                <c:pt idx="193">
                  <c:v>0.99998840218606166</c:v>
                </c:pt>
                <c:pt idx="194">
                  <c:v>0.99998855183527369</c:v>
                </c:pt>
                <c:pt idx="195">
                  <c:v>0.99998862665987975</c:v>
                </c:pt>
                <c:pt idx="196">
                  <c:v>0.99998900078291009</c:v>
                </c:pt>
                <c:pt idx="197">
                  <c:v>0.99999468745297015</c:v>
                </c:pt>
                <c:pt idx="198">
                  <c:v>1</c:v>
                </c:pt>
              </c:numCache>
            </c:numRef>
          </c:xVal>
          <c:yVal>
            <c:numRef>
              <c:f>[13]Sheet1!$K$3:$K$201</c:f>
              <c:numCache>
                <c:formatCode>General</c:formatCode>
                <c:ptCount val="199"/>
                <c:pt idx="0">
                  <c:v>8.5112487670517708E-7</c:v>
                </c:pt>
                <c:pt idx="1">
                  <c:v>7.660123890346593E-6</c:v>
                </c:pt>
                <c:pt idx="2">
                  <c:v>1.6852458393888423E-5</c:v>
                </c:pt>
                <c:pt idx="3">
                  <c:v>3.6428330558107495E-5</c:v>
                </c:pt>
                <c:pt idx="4">
                  <c:v>7.5069492878085495E-5</c:v>
                </c:pt>
                <c:pt idx="5">
                  <c:v>8.4261827381627321E-5</c:v>
                </c:pt>
                <c:pt idx="6">
                  <c:v>9.5156411638579514E-5</c:v>
                </c:pt>
                <c:pt idx="7">
                  <c:v>1.4162913075256361E-4</c:v>
                </c:pt>
                <c:pt idx="8">
                  <c:v>1.6750341992196395E-4</c:v>
                </c:pt>
                <c:pt idx="9">
                  <c:v>2.1329412412382842E-4</c:v>
                </c:pt>
                <c:pt idx="10">
                  <c:v>4.0224198840111851E-4</c:v>
                </c:pt>
                <c:pt idx="11">
                  <c:v>4.2947798445568418E-4</c:v>
                </c:pt>
                <c:pt idx="12">
                  <c:v>6.8753793206193837E-4</c:v>
                </c:pt>
                <c:pt idx="13">
                  <c:v>7.0847551111132283E-4</c:v>
                </c:pt>
                <c:pt idx="14">
                  <c:v>8.1861069848672093E-4</c:v>
                </c:pt>
                <c:pt idx="15">
                  <c:v>9.4236295471377221E-4</c:v>
                </c:pt>
                <c:pt idx="16">
                  <c:v>1.0824594102653259E-3</c:v>
                </c:pt>
                <c:pt idx="17">
                  <c:v>1.084161660018736E-3</c:v>
                </c:pt>
                <c:pt idx="18">
                  <c:v>1.1977022760765845E-3</c:v>
                </c:pt>
                <c:pt idx="19">
                  <c:v>1.234981731511397E-3</c:v>
                </c:pt>
                <c:pt idx="20">
                  <c:v>1.2409396056483335E-3</c:v>
                </c:pt>
                <c:pt idx="21">
                  <c:v>1.2960908251426957E-3</c:v>
                </c:pt>
                <c:pt idx="22">
                  <c:v>1.5017220378492888E-3</c:v>
                </c:pt>
                <c:pt idx="23">
                  <c:v>1.5824070036448063E-3</c:v>
                </c:pt>
                <c:pt idx="24">
                  <c:v>1.6835198956568777E-3</c:v>
                </c:pt>
                <c:pt idx="25">
                  <c:v>1.8077831984802039E-3</c:v>
                </c:pt>
                <c:pt idx="26">
                  <c:v>1.8568065046974148E-3</c:v>
                </c:pt>
                <c:pt idx="27">
                  <c:v>1.8862553325138512E-3</c:v>
                </c:pt>
                <c:pt idx="28">
                  <c:v>1.8918726637825423E-3</c:v>
                </c:pt>
                <c:pt idx="29">
                  <c:v>1.9143424534451218E-3</c:v>
                </c:pt>
                <c:pt idx="30">
                  <c:v>2.013754954055042E-3</c:v>
                </c:pt>
                <c:pt idx="31">
                  <c:v>2.2692643145580693E-3</c:v>
                </c:pt>
                <c:pt idx="32">
                  <c:v>2.2976919783575856E-3</c:v>
                </c:pt>
                <c:pt idx="33">
                  <c:v>2.3506317598535214E-3</c:v>
                </c:pt>
                <c:pt idx="34">
                  <c:v>2.3686754214045451E-3</c:v>
                </c:pt>
                <c:pt idx="35">
                  <c:v>2.4737047886953419E-3</c:v>
                </c:pt>
                <c:pt idx="36">
                  <c:v>2.4811948734454734E-3</c:v>
                </c:pt>
                <c:pt idx="37">
                  <c:v>2.484429147976953E-3</c:v>
                </c:pt>
                <c:pt idx="38">
                  <c:v>2.5176230181684551E-3</c:v>
                </c:pt>
                <c:pt idx="39">
                  <c:v>2.7161042244053467E-3</c:v>
                </c:pt>
                <c:pt idx="40">
                  <c:v>3.1823506176995686E-3</c:v>
                </c:pt>
                <c:pt idx="41">
                  <c:v>3.1940963268332258E-3</c:v>
                </c:pt>
                <c:pt idx="42">
                  <c:v>3.2318863642764989E-3</c:v>
                </c:pt>
                <c:pt idx="43">
                  <c:v>3.5022021384370559E-3</c:v>
                </c:pt>
                <c:pt idx="44">
                  <c:v>3.5163307184727984E-3</c:v>
                </c:pt>
                <c:pt idx="45">
                  <c:v>3.6004211129507663E-3</c:v>
                </c:pt>
                <c:pt idx="46">
                  <c:v>3.9066541710731555E-3</c:v>
                </c:pt>
                <c:pt idx="47">
                  <c:v>3.9211232939771442E-3</c:v>
                </c:pt>
                <c:pt idx="48">
                  <c:v>3.9570405779389764E-3</c:v>
                </c:pt>
                <c:pt idx="49">
                  <c:v>3.9572108029143176E-3</c:v>
                </c:pt>
                <c:pt idx="50">
                  <c:v>4.1049683115318477E-3</c:v>
                </c:pt>
                <c:pt idx="51">
                  <c:v>5.0876783950215259E-3</c:v>
                </c:pt>
                <c:pt idx="52">
                  <c:v>5.2701591969168647E-3</c:v>
                </c:pt>
                <c:pt idx="53">
                  <c:v>5.2790109885521609E-3</c:v>
                </c:pt>
                <c:pt idx="54">
                  <c:v>5.29756569669946E-3</c:v>
                </c:pt>
                <c:pt idx="55">
                  <c:v>5.5668872529363546E-3</c:v>
                </c:pt>
                <c:pt idx="56">
                  <c:v>5.7917524011754772E-3</c:v>
                </c:pt>
                <c:pt idx="57">
                  <c:v>5.7920928511261596E-3</c:v>
                </c:pt>
                <c:pt idx="58">
                  <c:v>5.8845272427578525E-3</c:v>
                </c:pt>
                <c:pt idx="59">
                  <c:v>6.002834529795502E-3</c:v>
                </c:pt>
                <c:pt idx="60">
                  <c:v>7.7101901032904574E-3</c:v>
                </c:pt>
                <c:pt idx="61">
                  <c:v>7.7142755026986427E-3</c:v>
                </c:pt>
                <c:pt idx="62">
                  <c:v>7.8996506866801566E-3</c:v>
                </c:pt>
                <c:pt idx="63">
                  <c:v>8.0199975142247575E-3</c:v>
                </c:pt>
                <c:pt idx="64">
                  <c:v>8.039743425529192E-3</c:v>
                </c:pt>
                <c:pt idx="65">
                  <c:v>1.7736439106691058E-2</c:v>
                </c:pt>
                <c:pt idx="66">
                  <c:v>1.7768100766269366E-2</c:v>
                </c:pt>
                <c:pt idx="67">
                  <c:v>1.7769122116121409E-2</c:v>
                </c:pt>
                <c:pt idx="68">
                  <c:v>2.1431514318935047E-2</c:v>
                </c:pt>
                <c:pt idx="69">
                  <c:v>2.147764510141734E-2</c:v>
                </c:pt>
                <c:pt idx="70">
                  <c:v>2.1606164028624194E-2</c:v>
                </c:pt>
                <c:pt idx="71">
                  <c:v>2.2134711647882482E-2</c:v>
                </c:pt>
                <c:pt idx="72">
                  <c:v>3.5472860559045152E-2</c:v>
                </c:pt>
                <c:pt idx="73">
                  <c:v>3.6192572126457302E-2</c:v>
                </c:pt>
                <c:pt idx="74">
                  <c:v>4.1420179260829242E-2</c:v>
                </c:pt>
                <c:pt idx="75">
                  <c:v>4.1423753985311403E-2</c:v>
                </c:pt>
                <c:pt idx="76">
                  <c:v>4.1429541820308127E-2</c:v>
                </c:pt>
                <c:pt idx="77">
                  <c:v>4.1467501896891613E-2</c:v>
                </c:pt>
                <c:pt idx="78">
                  <c:v>6.2360406182005286E-2</c:v>
                </c:pt>
                <c:pt idx="79">
                  <c:v>6.3945370741570542E-2</c:v>
                </c:pt>
                <c:pt idx="80">
                  <c:v>6.4181474269049563E-2</c:v>
                </c:pt>
                <c:pt idx="81">
                  <c:v>6.6287836441403403E-2</c:v>
                </c:pt>
                <c:pt idx="82">
                  <c:v>6.6290049366082834E-2</c:v>
                </c:pt>
                <c:pt idx="83">
                  <c:v>6.8951686894680148E-2</c:v>
                </c:pt>
                <c:pt idx="84">
                  <c:v>7.0044532165545223E-2</c:v>
                </c:pt>
                <c:pt idx="85">
                  <c:v>7.0413679705547197E-2</c:v>
                </c:pt>
                <c:pt idx="86">
                  <c:v>7.0588843249359504E-2</c:v>
                </c:pt>
                <c:pt idx="87">
                  <c:v>7.0726045322824879E-2</c:v>
                </c:pt>
                <c:pt idx="88">
                  <c:v>7.1281362491971673E-2</c:v>
                </c:pt>
                <c:pt idx="89">
                  <c:v>7.2716334875530239E-2</c:v>
                </c:pt>
                <c:pt idx="90">
                  <c:v>7.3710831551881267E-2</c:v>
                </c:pt>
                <c:pt idx="91">
                  <c:v>7.4492333298661215E-2</c:v>
                </c:pt>
                <c:pt idx="92">
                  <c:v>7.8017690679622789E-2</c:v>
                </c:pt>
                <c:pt idx="93">
                  <c:v>7.8020414279228248E-2</c:v>
                </c:pt>
                <c:pt idx="94">
                  <c:v>8.4963381835144069E-2</c:v>
                </c:pt>
                <c:pt idx="95">
                  <c:v>8.5579258025949456E-2</c:v>
                </c:pt>
                <c:pt idx="96">
                  <c:v>8.7035192611711568E-2</c:v>
                </c:pt>
                <c:pt idx="97">
                  <c:v>9.0218060501484135E-2</c:v>
                </c:pt>
                <c:pt idx="98">
                  <c:v>9.029347239558172E-2</c:v>
                </c:pt>
                <c:pt idx="99">
                  <c:v>9.1391934533127675E-2</c:v>
                </c:pt>
                <c:pt idx="100">
                  <c:v>9.1392955882979715E-2</c:v>
                </c:pt>
                <c:pt idx="101">
                  <c:v>0.1015102754340229</c:v>
                </c:pt>
                <c:pt idx="102">
                  <c:v>0.10151385015850505</c:v>
                </c:pt>
                <c:pt idx="103">
                  <c:v>0.11487350948549276</c:v>
                </c:pt>
                <c:pt idx="104">
                  <c:v>0.11559458229520225</c:v>
                </c:pt>
                <c:pt idx="105">
                  <c:v>0.11796803135640382</c:v>
                </c:pt>
                <c:pt idx="106">
                  <c:v>0.11845096109812735</c:v>
                </c:pt>
                <c:pt idx="107">
                  <c:v>0.11873686843935244</c:v>
                </c:pt>
                <c:pt idx="108">
                  <c:v>0.12117653055591865</c:v>
                </c:pt>
                <c:pt idx="109">
                  <c:v>0.13097757266028356</c:v>
                </c:pt>
                <c:pt idx="110">
                  <c:v>0.13109911347851222</c:v>
                </c:pt>
                <c:pt idx="111">
                  <c:v>0.1367699884928586</c:v>
                </c:pt>
                <c:pt idx="112">
                  <c:v>0.24616605382194234</c:v>
                </c:pt>
                <c:pt idx="113">
                  <c:v>0.24810474625193651</c:v>
                </c:pt>
                <c:pt idx="114">
                  <c:v>0.24819530370879644</c:v>
                </c:pt>
                <c:pt idx="115">
                  <c:v>0.24840246806129185</c:v>
                </c:pt>
                <c:pt idx="116">
                  <c:v>0.25080451250249408</c:v>
                </c:pt>
                <c:pt idx="117">
                  <c:v>0.25083379129117028</c:v>
                </c:pt>
                <c:pt idx="118">
                  <c:v>0.26542922168436672</c:v>
                </c:pt>
                <c:pt idx="119">
                  <c:v>0.26805630317129958</c:v>
                </c:pt>
                <c:pt idx="120">
                  <c:v>0.27482700156548928</c:v>
                </c:pt>
                <c:pt idx="121">
                  <c:v>0.27927566218606265</c:v>
                </c:pt>
                <c:pt idx="122">
                  <c:v>0.2797199475133515</c:v>
                </c:pt>
                <c:pt idx="123">
                  <c:v>0.28145845369982847</c:v>
                </c:pt>
                <c:pt idx="124">
                  <c:v>0.28146219864928601</c:v>
                </c:pt>
                <c:pt idx="125">
                  <c:v>0.28159526589119971</c:v>
                </c:pt>
                <c:pt idx="126">
                  <c:v>0.31365237332570389</c:v>
                </c:pt>
                <c:pt idx="127">
                  <c:v>0.31434454877333312</c:v>
                </c:pt>
                <c:pt idx="128">
                  <c:v>0.31512859181545999</c:v>
                </c:pt>
                <c:pt idx="129">
                  <c:v>0.31513386860386045</c:v>
                </c:pt>
                <c:pt idx="130">
                  <c:v>0.31513693265341658</c:v>
                </c:pt>
                <c:pt idx="131">
                  <c:v>0.4306985846855535</c:v>
                </c:pt>
                <c:pt idx="132">
                  <c:v>0.43104618464270533</c:v>
                </c:pt>
                <c:pt idx="133">
                  <c:v>0.4310538447665957</c:v>
                </c:pt>
                <c:pt idx="134">
                  <c:v>0.4465358062738628</c:v>
                </c:pt>
                <c:pt idx="135">
                  <c:v>0.45236494312731923</c:v>
                </c:pt>
                <c:pt idx="136">
                  <c:v>0.45391262916062525</c:v>
                </c:pt>
                <c:pt idx="137">
                  <c:v>0.45391484208530469</c:v>
                </c:pt>
                <c:pt idx="138">
                  <c:v>0.45391994883456493</c:v>
                </c:pt>
                <c:pt idx="139">
                  <c:v>0.45392148085934303</c:v>
                </c:pt>
                <c:pt idx="140">
                  <c:v>0.45505386255324726</c:v>
                </c:pt>
                <c:pt idx="141">
                  <c:v>0.45505811817763075</c:v>
                </c:pt>
                <c:pt idx="142">
                  <c:v>0.46521799397250918</c:v>
                </c:pt>
                <c:pt idx="143">
                  <c:v>0.46637734498906219</c:v>
                </c:pt>
                <c:pt idx="144">
                  <c:v>0.46640628323487021</c:v>
                </c:pt>
                <c:pt idx="145">
                  <c:v>0.46786426200701747</c:v>
                </c:pt>
                <c:pt idx="146">
                  <c:v>0.4698230385682452</c:v>
                </c:pt>
                <c:pt idx="147">
                  <c:v>0.47429594138099462</c:v>
                </c:pt>
                <c:pt idx="148">
                  <c:v>0.69563658243485682</c:v>
                </c:pt>
                <c:pt idx="149">
                  <c:v>0.69585259718522408</c:v>
                </c:pt>
                <c:pt idx="150">
                  <c:v>0.69585974672710593</c:v>
                </c:pt>
                <c:pt idx="151">
                  <c:v>0.69923564620804779</c:v>
                </c:pt>
                <c:pt idx="152">
                  <c:v>0.70041227059955491</c:v>
                </c:pt>
                <c:pt idx="153">
                  <c:v>0.70047972875026321</c:v>
                </c:pt>
                <c:pt idx="154">
                  <c:v>0.70289402901801978</c:v>
                </c:pt>
                <c:pt idx="155">
                  <c:v>0.70363896305789708</c:v>
                </c:pt>
                <c:pt idx="156">
                  <c:v>0.71101344906795116</c:v>
                </c:pt>
                <c:pt idx="157">
                  <c:v>0.71393587367462752</c:v>
                </c:pt>
                <c:pt idx="158">
                  <c:v>0.71500807266300315</c:v>
                </c:pt>
                <c:pt idx="159">
                  <c:v>0.71852509069268911</c:v>
                </c:pt>
                <c:pt idx="160">
                  <c:v>0.71853904923358469</c:v>
                </c:pt>
                <c:pt idx="161">
                  <c:v>0.71860696732622964</c:v>
                </c:pt>
                <c:pt idx="162">
                  <c:v>0.72142589105952593</c:v>
                </c:pt>
                <c:pt idx="163">
                  <c:v>0.72179561933429637</c:v>
                </c:pt>
                <c:pt idx="164">
                  <c:v>0.74031881913599573</c:v>
                </c:pt>
                <c:pt idx="165">
                  <c:v>0.74332035840165367</c:v>
                </c:pt>
                <c:pt idx="166">
                  <c:v>0.74626942247363048</c:v>
                </c:pt>
                <c:pt idx="167">
                  <c:v>0.74632951226159616</c:v>
                </c:pt>
                <c:pt idx="168">
                  <c:v>0.7467518411687577</c:v>
                </c:pt>
                <c:pt idx="169">
                  <c:v>0.74761438096807242</c:v>
                </c:pt>
                <c:pt idx="170">
                  <c:v>0.74762612667720607</c:v>
                </c:pt>
                <c:pt idx="171">
                  <c:v>0.74817271888719106</c:v>
                </c:pt>
                <c:pt idx="172">
                  <c:v>0.75016247880978748</c:v>
                </c:pt>
                <c:pt idx="173">
                  <c:v>0.75263349595797424</c:v>
                </c:pt>
                <c:pt idx="174">
                  <c:v>0.75293156156231245</c:v>
                </c:pt>
                <c:pt idx="175">
                  <c:v>0.75524083246277818</c:v>
                </c:pt>
                <c:pt idx="176">
                  <c:v>0.78804763596226135</c:v>
                </c:pt>
                <c:pt idx="177">
                  <c:v>0.80507353892504741</c:v>
                </c:pt>
                <c:pt idx="178">
                  <c:v>0.82445654674971047</c:v>
                </c:pt>
                <c:pt idx="179">
                  <c:v>0.82601325507837997</c:v>
                </c:pt>
                <c:pt idx="180">
                  <c:v>0.82610926215030744</c:v>
                </c:pt>
                <c:pt idx="181">
                  <c:v>0.83747467363640782</c:v>
                </c:pt>
                <c:pt idx="182">
                  <c:v>0.84511212564139238</c:v>
                </c:pt>
                <c:pt idx="183">
                  <c:v>0.87162074907547982</c:v>
                </c:pt>
                <c:pt idx="184">
                  <c:v>0.88308403992240125</c:v>
                </c:pt>
                <c:pt idx="185">
                  <c:v>0.88313391807019759</c:v>
                </c:pt>
                <c:pt idx="186">
                  <c:v>0.88537663212031581</c:v>
                </c:pt>
                <c:pt idx="187">
                  <c:v>0.93242970968666417</c:v>
                </c:pt>
                <c:pt idx="188">
                  <c:v>0.98325275941022017</c:v>
                </c:pt>
                <c:pt idx="189">
                  <c:v>0.98404004992117244</c:v>
                </c:pt>
                <c:pt idx="190">
                  <c:v>0.98907530376258457</c:v>
                </c:pt>
                <c:pt idx="191">
                  <c:v>0.98953967786698516</c:v>
                </c:pt>
                <c:pt idx="192">
                  <c:v>0.9971286454876177</c:v>
                </c:pt>
                <c:pt idx="193">
                  <c:v>0.99722975837962979</c:v>
                </c:pt>
                <c:pt idx="194">
                  <c:v>0.99723707796065186</c:v>
                </c:pt>
                <c:pt idx="195">
                  <c:v>0.99724150381001064</c:v>
                </c:pt>
                <c:pt idx="196">
                  <c:v>0.99726925038807368</c:v>
                </c:pt>
                <c:pt idx="197">
                  <c:v>0.99782094841814328</c:v>
                </c:pt>
                <c:pt idx="198">
                  <c:v>1</c:v>
                </c:pt>
              </c:numCache>
            </c:numRef>
          </c:yVal>
          <c:smooth val="0"/>
        </c:ser>
        <c:ser>
          <c:idx val="1"/>
          <c:order val="5"/>
          <c:tx>
            <c:v>2000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[15]Sheet1!$J$3:$J$201</c:f>
              <c:numCache>
                <c:formatCode>General</c:formatCode>
                <c:ptCount val="199"/>
                <c:pt idx="0">
                  <c:v>9.6074794173390283E-3</c:v>
                </c:pt>
                <c:pt idx="1">
                  <c:v>1.4268902725293754E-2</c:v>
                </c:pt>
                <c:pt idx="2">
                  <c:v>2.3548575543510024E-2</c:v>
                </c:pt>
                <c:pt idx="3">
                  <c:v>2.5538910064547546E-2</c:v>
                </c:pt>
                <c:pt idx="4">
                  <c:v>3.0310175894189606E-2</c:v>
                </c:pt>
                <c:pt idx="5">
                  <c:v>3.9790453481236762E-2</c:v>
                </c:pt>
                <c:pt idx="6">
                  <c:v>5.7335776056424918E-2</c:v>
                </c:pt>
                <c:pt idx="7">
                  <c:v>6.0406952011913082E-2</c:v>
                </c:pt>
                <c:pt idx="8">
                  <c:v>6.8119124157903221E-2</c:v>
                </c:pt>
                <c:pt idx="9">
                  <c:v>7.3750498834136494E-2</c:v>
                </c:pt>
                <c:pt idx="10">
                  <c:v>7.814300250793299E-2</c:v>
                </c:pt>
                <c:pt idx="11">
                  <c:v>8.4124331866681029E-2</c:v>
                </c:pt>
                <c:pt idx="12">
                  <c:v>8.421539341224879E-2</c:v>
                </c:pt>
                <c:pt idx="13">
                  <c:v>8.6055031176693483E-2</c:v>
                </c:pt>
                <c:pt idx="14">
                  <c:v>0.10480465578632145</c:v>
                </c:pt>
                <c:pt idx="15">
                  <c:v>0.11306753703286933</c:v>
                </c:pt>
                <c:pt idx="16">
                  <c:v>0.11562653855991759</c:v>
                </c:pt>
                <c:pt idx="17">
                  <c:v>0.11767837890713152</c:v>
                </c:pt>
                <c:pt idx="18">
                  <c:v>0.11794872020880479</c:v>
                </c:pt>
                <c:pt idx="19">
                  <c:v>0.12141190227541007</c:v>
                </c:pt>
                <c:pt idx="20">
                  <c:v>0.12162814538690625</c:v>
                </c:pt>
                <c:pt idx="21">
                  <c:v>0.12246146702453012</c:v>
                </c:pt>
                <c:pt idx="22">
                  <c:v>0.12954960195602955</c:v>
                </c:pt>
                <c:pt idx="23">
                  <c:v>0.14125306823815442</c:v>
                </c:pt>
                <c:pt idx="24">
                  <c:v>0.14302491490951413</c:v>
                </c:pt>
                <c:pt idx="25">
                  <c:v>0.14463341946585787</c:v>
                </c:pt>
                <c:pt idx="26">
                  <c:v>0.14525842940022729</c:v>
                </c:pt>
                <c:pt idx="27">
                  <c:v>0.14961120120820909</c:v>
                </c:pt>
                <c:pt idx="28">
                  <c:v>0.15014799293204079</c:v>
                </c:pt>
                <c:pt idx="29">
                  <c:v>0.15215082316228934</c:v>
                </c:pt>
                <c:pt idx="30">
                  <c:v>0.15224203435706923</c:v>
                </c:pt>
                <c:pt idx="31">
                  <c:v>0.15312855628959751</c:v>
                </c:pt>
                <c:pt idx="32">
                  <c:v>0.15333679316824592</c:v>
                </c:pt>
                <c:pt idx="33">
                  <c:v>0.15362407476072978</c:v>
                </c:pt>
                <c:pt idx="34">
                  <c:v>0.15666758057689917</c:v>
                </c:pt>
                <c:pt idx="35">
                  <c:v>0.16154786585756195</c:v>
                </c:pt>
                <c:pt idx="36">
                  <c:v>0.16661042387857239</c:v>
                </c:pt>
                <c:pt idx="37">
                  <c:v>0.17483050545045736</c:v>
                </c:pt>
                <c:pt idx="38">
                  <c:v>0.17605628214683469</c:v>
                </c:pt>
                <c:pt idx="39">
                  <c:v>0.17961374321706808</c:v>
                </c:pt>
                <c:pt idx="40">
                  <c:v>0.18142113157630346</c:v>
                </c:pt>
                <c:pt idx="41">
                  <c:v>0.18383392582312211</c:v>
                </c:pt>
                <c:pt idx="42">
                  <c:v>0.18400579794322824</c:v>
                </c:pt>
                <c:pt idx="43">
                  <c:v>0.18477649138558488</c:v>
                </c:pt>
                <c:pt idx="44">
                  <c:v>0.18584311614488527</c:v>
                </c:pt>
                <c:pt idx="45">
                  <c:v>0.19018571180644372</c:v>
                </c:pt>
                <c:pt idx="46">
                  <c:v>0.19038279981879005</c:v>
                </c:pt>
                <c:pt idx="47">
                  <c:v>0.19173742448679246</c:v>
                </c:pt>
                <c:pt idx="48">
                  <c:v>0.19191101757283782</c:v>
                </c:pt>
                <c:pt idx="49">
                  <c:v>0.19483486387900559</c:v>
                </c:pt>
                <c:pt idx="50">
                  <c:v>0.20416324751576304</c:v>
                </c:pt>
                <c:pt idx="51">
                  <c:v>0.20526451606766644</c:v>
                </c:pt>
                <c:pt idx="52">
                  <c:v>0.20568944500544734</c:v>
                </c:pt>
                <c:pt idx="53">
                  <c:v>0.20569139044520474</c:v>
                </c:pt>
                <c:pt idx="54">
                  <c:v>0.20569430860484084</c:v>
                </c:pt>
                <c:pt idx="55">
                  <c:v>0.20719041912043079</c:v>
                </c:pt>
                <c:pt idx="56">
                  <c:v>0.22035610785406376</c:v>
                </c:pt>
                <c:pt idx="57">
                  <c:v>0.22133159624319032</c:v>
                </c:pt>
                <c:pt idx="58">
                  <c:v>0.22280354589348542</c:v>
                </c:pt>
                <c:pt idx="59">
                  <c:v>0.22412210510136976</c:v>
                </c:pt>
                <c:pt idx="60">
                  <c:v>0.22590697125418288</c:v>
                </c:pt>
                <c:pt idx="61">
                  <c:v>0.22985748598001815</c:v>
                </c:pt>
                <c:pt idx="62">
                  <c:v>0.22994203778485922</c:v>
                </c:pt>
                <c:pt idx="63">
                  <c:v>0.23955864580413685</c:v>
                </c:pt>
                <c:pt idx="64">
                  <c:v>0.24041733298321302</c:v>
                </c:pt>
                <c:pt idx="65">
                  <c:v>0.29834070667098034</c:v>
                </c:pt>
                <c:pt idx="66">
                  <c:v>0.36205296083072475</c:v>
                </c:pt>
                <c:pt idx="67">
                  <c:v>0.43676286076368614</c:v>
                </c:pt>
                <c:pt idx="68">
                  <c:v>0.4545841364860016</c:v>
                </c:pt>
                <c:pt idx="69">
                  <c:v>0.45460538667412098</c:v>
                </c:pt>
                <c:pt idx="70">
                  <c:v>0.45473528219023079</c:v>
                </c:pt>
                <c:pt idx="71">
                  <c:v>0.47553951565749669</c:v>
                </c:pt>
                <c:pt idx="72">
                  <c:v>0.48408261505371697</c:v>
                </c:pt>
                <c:pt idx="73">
                  <c:v>0.48421931960897768</c:v>
                </c:pt>
                <c:pt idx="74">
                  <c:v>0.48506102160247966</c:v>
                </c:pt>
                <c:pt idx="75">
                  <c:v>0.48507494646166627</c:v>
                </c:pt>
                <c:pt idx="76">
                  <c:v>0.48528258474346625</c:v>
                </c:pt>
                <c:pt idx="77">
                  <c:v>0.4852886455365566</c:v>
                </c:pt>
                <c:pt idx="78">
                  <c:v>0.49220071817001088</c:v>
                </c:pt>
                <c:pt idx="79">
                  <c:v>0.49223087248625064</c:v>
                </c:pt>
                <c:pt idx="80">
                  <c:v>0.49275239999044734</c:v>
                </c:pt>
                <c:pt idx="81">
                  <c:v>0.51314135689411333</c:v>
                </c:pt>
                <c:pt idx="82">
                  <c:v>0.51879881542801698</c:v>
                </c:pt>
                <c:pt idx="83">
                  <c:v>0.64673572264976376</c:v>
                </c:pt>
                <c:pt idx="84">
                  <c:v>0.64755048778508628</c:v>
                </c:pt>
                <c:pt idx="85">
                  <c:v>0.64755767094726746</c:v>
                </c:pt>
                <c:pt idx="86">
                  <c:v>0.65120985996876524</c:v>
                </c:pt>
                <c:pt idx="87">
                  <c:v>0.65455115275210851</c:v>
                </c:pt>
                <c:pt idx="88">
                  <c:v>0.65792050476272201</c:v>
                </c:pt>
                <c:pt idx="89">
                  <c:v>0.65992363429139478</c:v>
                </c:pt>
                <c:pt idx="90">
                  <c:v>0.66040632782504938</c:v>
                </c:pt>
                <c:pt idx="91">
                  <c:v>0.66232460625045686</c:v>
                </c:pt>
                <c:pt idx="92">
                  <c:v>0.66288893342931643</c:v>
                </c:pt>
                <c:pt idx="93">
                  <c:v>0.66311146180772118</c:v>
                </c:pt>
                <c:pt idx="94">
                  <c:v>0.66336474309921412</c:v>
                </c:pt>
                <c:pt idx="95">
                  <c:v>0.66624682231028254</c:v>
                </c:pt>
                <c:pt idx="96">
                  <c:v>0.66646194305268791</c:v>
                </c:pt>
                <c:pt idx="97">
                  <c:v>0.66684429678962409</c:v>
                </c:pt>
                <c:pt idx="98">
                  <c:v>0.66806850216927427</c:v>
                </c:pt>
                <c:pt idx="99">
                  <c:v>0.66827838518925586</c:v>
                </c:pt>
                <c:pt idx="100">
                  <c:v>0.66838224174245886</c:v>
                </c:pt>
                <c:pt idx="101">
                  <c:v>0.66838785358791297</c:v>
                </c:pt>
                <c:pt idx="102">
                  <c:v>0.67092006790599379</c:v>
                </c:pt>
                <c:pt idx="103">
                  <c:v>0.67323588946336643</c:v>
                </c:pt>
                <c:pt idx="104">
                  <c:v>0.67333922224432707</c:v>
                </c:pt>
                <c:pt idx="105">
                  <c:v>0.67383014648464767</c:v>
                </c:pt>
                <c:pt idx="106">
                  <c:v>0.67978693337260998</c:v>
                </c:pt>
                <c:pt idx="107">
                  <c:v>0.68728024354589201</c:v>
                </c:pt>
                <c:pt idx="108">
                  <c:v>0.68776884822342488</c:v>
                </c:pt>
                <c:pt idx="109">
                  <c:v>0.68777446006887899</c:v>
                </c:pt>
                <c:pt idx="110">
                  <c:v>0.68791348418692733</c:v>
                </c:pt>
                <c:pt idx="111">
                  <c:v>0.70399845492575874</c:v>
                </c:pt>
                <c:pt idx="112">
                  <c:v>0.70402838476818042</c:v>
                </c:pt>
                <c:pt idx="113">
                  <c:v>0.71085276296333932</c:v>
                </c:pt>
                <c:pt idx="114">
                  <c:v>0.72555115892738331</c:v>
                </c:pt>
                <c:pt idx="115">
                  <c:v>0.73980202892261804</c:v>
                </c:pt>
                <c:pt idx="116">
                  <c:v>0.74047036230389274</c:v>
                </c:pt>
                <c:pt idx="117">
                  <c:v>0.74381801517875057</c:v>
                </c:pt>
                <c:pt idx="118">
                  <c:v>0.74707468133264665</c:v>
                </c:pt>
                <c:pt idx="119">
                  <c:v>0.74931941951426795</c:v>
                </c:pt>
                <c:pt idx="120">
                  <c:v>0.74932121530481322</c:v>
                </c:pt>
                <c:pt idx="121">
                  <c:v>0.74932301109535859</c:v>
                </c:pt>
                <c:pt idx="122">
                  <c:v>0.74948044206649622</c:v>
                </c:pt>
                <c:pt idx="123">
                  <c:v>0.75103380088817817</c:v>
                </c:pt>
                <c:pt idx="124">
                  <c:v>0.76409181701369933</c:v>
                </c:pt>
                <c:pt idx="125">
                  <c:v>0.7658755607974217</c:v>
                </c:pt>
                <c:pt idx="126">
                  <c:v>0.76726116285233048</c:v>
                </c:pt>
                <c:pt idx="127">
                  <c:v>0.76808341044825834</c:v>
                </c:pt>
                <c:pt idx="128">
                  <c:v>0.76850684289391813</c:v>
                </c:pt>
                <c:pt idx="129">
                  <c:v>0.77762863579336039</c:v>
                </c:pt>
                <c:pt idx="130">
                  <c:v>0.78349159262533097</c:v>
                </c:pt>
                <c:pt idx="131">
                  <c:v>0.78456906695250916</c:v>
                </c:pt>
                <c:pt idx="132">
                  <c:v>0.78539962007970898</c:v>
                </c:pt>
                <c:pt idx="133">
                  <c:v>0.78573805177289147</c:v>
                </c:pt>
                <c:pt idx="134">
                  <c:v>0.78593042583505635</c:v>
                </c:pt>
                <c:pt idx="135">
                  <c:v>0.78629459719272143</c:v>
                </c:pt>
                <c:pt idx="136">
                  <c:v>0.78877096990730411</c:v>
                </c:pt>
                <c:pt idx="137">
                  <c:v>0.79328700900569582</c:v>
                </c:pt>
                <c:pt idx="138">
                  <c:v>0.793297454520701</c:v>
                </c:pt>
                <c:pt idx="139">
                  <c:v>0.7939586047397944</c:v>
                </c:pt>
                <c:pt idx="140">
                  <c:v>0.79460658582822241</c:v>
                </c:pt>
                <c:pt idx="141">
                  <c:v>0.79838971791031488</c:v>
                </c:pt>
                <c:pt idx="142">
                  <c:v>0.79839263606995092</c:v>
                </c:pt>
                <c:pt idx="143">
                  <c:v>0.79908872938007169</c:v>
                </c:pt>
                <c:pt idx="144">
                  <c:v>0.87265261564670937</c:v>
                </c:pt>
                <c:pt idx="145">
                  <c:v>0.8733416754438611</c:v>
                </c:pt>
                <c:pt idx="146">
                  <c:v>0.87386754277520895</c:v>
                </c:pt>
                <c:pt idx="147">
                  <c:v>0.87770694296105389</c:v>
                </c:pt>
                <c:pt idx="148">
                  <c:v>0.87860887876242932</c:v>
                </c:pt>
                <c:pt idx="149">
                  <c:v>0.87899205557003213</c:v>
                </c:pt>
                <c:pt idx="150">
                  <c:v>0.90358884901975323</c:v>
                </c:pt>
                <c:pt idx="151">
                  <c:v>0.90359348814532858</c:v>
                </c:pt>
                <c:pt idx="152">
                  <c:v>0.90367572038738198</c:v>
                </c:pt>
                <c:pt idx="153">
                  <c:v>0.90615091835564965</c:v>
                </c:pt>
                <c:pt idx="154">
                  <c:v>0.90713830385713878</c:v>
                </c:pt>
                <c:pt idx="155">
                  <c:v>0.9112475963970208</c:v>
                </c:pt>
                <c:pt idx="156">
                  <c:v>0.91161451381772796</c:v>
                </c:pt>
                <c:pt idx="157">
                  <c:v>0.91176618329419945</c:v>
                </c:pt>
                <c:pt idx="158">
                  <c:v>0.91176872733080527</c:v>
                </c:pt>
                <c:pt idx="159">
                  <c:v>0.91176947557686583</c:v>
                </c:pt>
                <c:pt idx="160">
                  <c:v>0.91177059794595661</c:v>
                </c:pt>
                <c:pt idx="161">
                  <c:v>0.91239821925907738</c:v>
                </c:pt>
                <c:pt idx="162">
                  <c:v>0.91246743201967739</c:v>
                </c:pt>
                <c:pt idx="163">
                  <c:v>0.98429905906928039</c:v>
                </c:pt>
                <c:pt idx="164">
                  <c:v>0.98460797245537446</c:v>
                </c:pt>
                <c:pt idx="165">
                  <c:v>0.98460991789513186</c:v>
                </c:pt>
                <c:pt idx="166">
                  <c:v>0.98694953367722971</c:v>
                </c:pt>
                <c:pt idx="167">
                  <c:v>0.98696225386025893</c:v>
                </c:pt>
                <c:pt idx="168">
                  <c:v>0.9872846730877457</c:v>
                </c:pt>
                <c:pt idx="169">
                  <c:v>0.98728796537041208</c:v>
                </c:pt>
                <c:pt idx="170">
                  <c:v>0.98954273004924465</c:v>
                </c:pt>
                <c:pt idx="171">
                  <c:v>0.99013287171719289</c:v>
                </c:pt>
                <c:pt idx="172">
                  <c:v>0.9901363136490714</c:v>
                </c:pt>
                <c:pt idx="173">
                  <c:v>0.99017948744676454</c:v>
                </c:pt>
                <c:pt idx="174">
                  <c:v>0.99019826842288405</c:v>
                </c:pt>
                <c:pt idx="175">
                  <c:v>0.99027646013621062</c:v>
                </c:pt>
                <c:pt idx="176">
                  <c:v>0.9909019938428224</c:v>
                </c:pt>
                <c:pt idx="177">
                  <c:v>0.99091044902330649</c:v>
                </c:pt>
                <c:pt idx="178">
                  <c:v>0.99092571324294154</c:v>
                </c:pt>
                <c:pt idx="179">
                  <c:v>0.99274851547102405</c:v>
                </c:pt>
                <c:pt idx="180">
                  <c:v>0.99542070417965012</c:v>
                </c:pt>
                <c:pt idx="181">
                  <c:v>0.99542267954925001</c:v>
                </c:pt>
                <c:pt idx="182">
                  <c:v>0.99825067553506253</c:v>
                </c:pt>
                <c:pt idx="183">
                  <c:v>0.9984158134406238</c:v>
                </c:pt>
                <c:pt idx="184">
                  <c:v>0.99841903089868411</c:v>
                </c:pt>
                <c:pt idx="185">
                  <c:v>0.99864747042096713</c:v>
                </c:pt>
                <c:pt idx="186">
                  <c:v>0.9986497151591488</c:v>
                </c:pt>
                <c:pt idx="187">
                  <c:v>0.99866909473211674</c:v>
                </c:pt>
                <c:pt idx="188">
                  <c:v>0.99866924438132887</c:v>
                </c:pt>
                <c:pt idx="189">
                  <c:v>0.9989800657948773</c:v>
                </c:pt>
                <c:pt idx="190">
                  <c:v>0.99911340324286568</c:v>
                </c:pt>
                <c:pt idx="191">
                  <c:v>0.99986090105734549</c:v>
                </c:pt>
                <c:pt idx="192">
                  <c:v>0.99994777242497423</c:v>
                </c:pt>
                <c:pt idx="193">
                  <c:v>0.99995016681236804</c:v>
                </c:pt>
                <c:pt idx="194">
                  <c:v>0.99995054093539826</c:v>
                </c:pt>
                <c:pt idx="195">
                  <c:v>0.99998892595830402</c:v>
                </c:pt>
                <c:pt idx="196">
                  <c:v>0.99999423850533387</c:v>
                </c:pt>
                <c:pt idx="197">
                  <c:v>0.99999992517539393</c:v>
                </c:pt>
                <c:pt idx="198">
                  <c:v>1</c:v>
                </c:pt>
              </c:numCache>
            </c:numRef>
          </c:xVal>
          <c:yVal>
            <c:numRef>
              <c:f>[15]Sheet1!$K$3:$K$201</c:f>
              <c:numCache>
                <c:formatCode>General</c:formatCode>
                <c:ptCount val="199"/>
                <c:pt idx="0">
                  <c:v>1.4961205379120829E-5</c:v>
                </c:pt>
                <c:pt idx="1">
                  <c:v>2.337698309520404E-5</c:v>
                </c:pt>
                <c:pt idx="2">
                  <c:v>4.3247418726127476E-5</c:v>
                </c:pt>
                <c:pt idx="3">
                  <c:v>5.0844938232068788E-5</c:v>
                </c:pt>
                <c:pt idx="4">
                  <c:v>7.0247706597468626E-5</c:v>
                </c:pt>
                <c:pt idx="5">
                  <c:v>1.1524712301954125E-4</c:v>
                </c:pt>
                <c:pt idx="6">
                  <c:v>2.1214612158897668E-4</c:v>
                </c:pt>
                <c:pt idx="7">
                  <c:v>2.3236714816451839E-4</c:v>
                </c:pt>
                <c:pt idx="8">
                  <c:v>3.0296704075184923E-4</c:v>
                </c:pt>
                <c:pt idx="9">
                  <c:v>3.8034587562593074E-4</c:v>
                </c:pt>
                <c:pt idx="10">
                  <c:v>4.4451454578969016E-4</c:v>
                </c:pt>
                <c:pt idx="11">
                  <c:v>5.3638596175022255E-4</c:v>
                </c:pt>
                <c:pt idx="12">
                  <c:v>5.3825612039783881E-4</c:v>
                </c:pt>
                <c:pt idx="13">
                  <c:v>5.7764735774221382E-4</c:v>
                </c:pt>
                <c:pt idx="14">
                  <c:v>1.0294088320932269E-3</c:v>
                </c:pt>
                <c:pt idx="15">
                  <c:v>1.2364106137614441E-3</c:v>
                </c:pt>
                <c:pt idx="16">
                  <c:v>1.3010482272269224E-3</c:v>
                </c:pt>
                <c:pt idx="17">
                  <c:v>1.3546991690521328E-3</c:v>
                </c:pt>
                <c:pt idx="18">
                  <c:v>1.3622966885580741E-3</c:v>
                </c:pt>
                <c:pt idx="19">
                  <c:v>1.4622326532719738E-3</c:v>
                </c:pt>
                <c:pt idx="20">
                  <c:v>1.468661323623155E-3</c:v>
                </c:pt>
                <c:pt idx="21">
                  <c:v>1.4941421713951177E-3</c:v>
                </c:pt>
                <c:pt idx="22">
                  <c:v>1.7123666913997058E-3</c:v>
                </c:pt>
                <c:pt idx="23">
                  <c:v>2.0792685686825529E-3</c:v>
                </c:pt>
                <c:pt idx="24">
                  <c:v>2.1389966328871795E-3</c:v>
                </c:pt>
                <c:pt idx="25">
                  <c:v>2.1932313612716726E-3</c:v>
                </c:pt>
                <c:pt idx="26">
                  <c:v>2.2155562525239731E-3</c:v>
                </c:pt>
                <c:pt idx="27">
                  <c:v>2.3823501336829173E-3</c:v>
                </c:pt>
                <c:pt idx="28">
                  <c:v>2.4043244339905989E-3</c:v>
                </c:pt>
                <c:pt idx="29">
                  <c:v>2.4863767514294289E-3</c:v>
                </c:pt>
                <c:pt idx="30">
                  <c:v>2.4901171325264712E-3</c:v>
                </c:pt>
                <c:pt idx="31">
                  <c:v>2.5296232131284098E-3</c:v>
                </c:pt>
                <c:pt idx="32">
                  <c:v>2.5394416736320147E-3</c:v>
                </c:pt>
                <c:pt idx="33">
                  <c:v>2.5546367126438973E-3</c:v>
                </c:pt>
                <c:pt idx="34">
                  <c:v>2.7164062012844264E-3</c:v>
                </c:pt>
                <c:pt idx="35">
                  <c:v>2.978928317803753E-3</c:v>
                </c:pt>
                <c:pt idx="36">
                  <c:v>3.2656472706736701E-3</c:v>
                </c:pt>
                <c:pt idx="37">
                  <c:v>3.7583184654412902E-3</c:v>
                </c:pt>
                <c:pt idx="38">
                  <c:v>3.8342936605007035E-3</c:v>
                </c:pt>
                <c:pt idx="39">
                  <c:v>4.0649084919602277E-3</c:v>
                </c:pt>
                <c:pt idx="40">
                  <c:v>4.1855321934880464E-3</c:v>
                </c:pt>
                <c:pt idx="41">
                  <c:v>4.3706946156762197E-3</c:v>
                </c:pt>
                <c:pt idx="42">
                  <c:v>4.3841363809559615E-3</c:v>
                </c:pt>
                <c:pt idx="43">
                  <c:v>4.4466685346994366E-3</c:v>
                </c:pt>
                <c:pt idx="44">
                  <c:v>4.537838130752635E-3</c:v>
                </c:pt>
                <c:pt idx="45">
                  <c:v>4.9339612369044871E-3</c:v>
                </c:pt>
                <c:pt idx="46">
                  <c:v>4.9528966570134125E-3</c:v>
                </c:pt>
                <c:pt idx="47">
                  <c:v>5.0861467366922703E-3</c:v>
                </c:pt>
                <c:pt idx="48">
                  <c:v>5.1033288830690552E-3</c:v>
                </c:pt>
                <c:pt idx="49">
                  <c:v>5.4038385971180887E-3</c:v>
                </c:pt>
                <c:pt idx="50">
                  <c:v>6.3733996090097732E-3</c:v>
                </c:pt>
                <c:pt idx="51">
                  <c:v>6.4930886140246429E-3</c:v>
                </c:pt>
                <c:pt idx="52">
                  <c:v>6.5421809165426689E-3</c:v>
                </c:pt>
                <c:pt idx="53">
                  <c:v>6.542414686373621E-3</c:v>
                </c:pt>
                <c:pt idx="54">
                  <c:v>6.5427653411200487E-3</c:v>
                </c:pt>
                <c:pt idx="55">
                  <c:v>6.7467301566438015E-3</c:v>
                </c:pt>
                <c:pt idx="56">
                  <c:v>8.6284592624596753E-3</c:v>
                </c:pt>
                <c:pt idx="57">
                  <c:v>8.7733978336861362E-3</c:v>
                </c:pt>
                <c:pt idx="58">
                  <c:v>8.9984012959774748E-3</c:v>
                </c:pt>
                <c:pt idx="59">
                  <c:v>9.2101977836489806E-3</c:v>
                </c:pt>
                <c:pt idx="60">
                  <c:v>9.4970347698669477E-3</c:v>
                </c:pt>
                <c:pt idx="61">
                  <c:v>1.019355274681027E-2</c:v>
                </c:pt>
                <c:pt idx="62">
                  <c:v>1.0208631028510296E-2</c:v>
                </c:pt>
                <c:pt idx="63">
                  <c:v>1.204395707808943E-2</c:v>
                </c:pt>
                <c:pt idx="64">
                  <c:v>1.2209350509524193E-2</c:v>
                </c:pt>
                <c:pt idx="65">
                  <c:v>2.4101223086090681E-2</c:v>
                </c:pt>
                <c:pt idx="66">
                  <c:v>3.7480807122043193E-2</c:v>
                </c:pt>
                <c:pt idx="67">
                  <c:v>5.3390713511355443E-2</c:v>
                </c:pt>
                <c:pt idx="68">
                  <c:v>5.7326462130056759E-2</c:v>
                </c:pt>
                <c:pt idx="69">
                  <c:v>5.7331605193941322E-2</c:v>
                </c:pt>
                <c:pt idx="70">
                  <c:v>5.7364217488998948E-2</c:v>
                </c:pt>
                <c:pt idx="71">
                  <c:v>6.3117995486654088E-2</c:v>
                </c:pt>
                <c:pt idx="72">
                  <c:v>6.5530265351419231E-2</c:v>
                </c:pt>
                <c:pt idx="73">
                  <c:v>6.5571407948441449E-2</c:v>
                </c:pt>
                <c:pt idx="74">
                  <c:v>6.5829840368955311E-2</c:v>
                </c:pt>
                <c:pt idx="75">
                  <c:v>6.5834281931941602E-2</c:v>
                </c:pt>
                <c:pt idx="76">
                  <c:v>6.5901841668293978E-2</c:v>
                </c:pt>
                <c:pt idx="77">
                  <c:v>6.5903828711857071E-2</c:v>
                </c:pt>
                <c:pt idx="78">
                  <c:v>6.8419074697571067E-2</c:v>
                </c:pt>
                <c:pt idx="79">
                  <c:v>6.8430412598174062E-2</c:v>
                </c:pt>
                <c:pt idx="80">
                  <c:v>6.8629349831088912E-2</c:v>
                </c:pt>
                <c:pt idx="81">
                  <c:v>7.6557538166551711E-2</c:v>
                </c:pt>
                <c:pt idx="82">
                  <c:v>7.8860754787988582E-2</c:v>
                </c:pt>
                <c:pt idx="83">
                  <c:v>0.13434766068087567</c:v>
                </c:pt>
                <c:pt idx="84">
                  <c:v>0.13470205421335552</c:v>
                </c:pt>
                <c:pt idx="85">
                  <c:v>0.13470521010607339</c:v>
                </c:pt>
                <c:pt idx="86">
                  <c:v>0.13639630259442387</c:v>
                </c:pt>
                <c:pt idx="87">
                  <c:v>0.13800943246134101</c:v>
                </c:pt>
                <c:pt idx="88">
                  <c:v>0.13968333993223328</c:v>
                </c:pt>
                <c:pt idx="89">
                  <c:v>0.14068901914862875</c:v>
                </c:pt>
                <c:pt idx="90">
                  <c:v>0.14093178822484712</c:v>
                </c:pt>
                <c:pt idx="91">
                  <c:v>0.14197206397258369</c:v>
                </c:pt>
                <c:pt idx="92">
                  <c:v>0.14227911975231383</c:v>
                </c:pt>
                <c:pt idx="93">
                  <c:v>0.14241365543845932</c:v>
                </c:pt>
                <c:pt idx="94">
                  <c:v>0.14256840991811701</c:v>
                </c:pt>
                <c:pt idx="95">
                  <c:v>0.14439123081298361</c:v>
                </c:pt>
                <c:pt idx="96">
                  <c:v>0.14452775392550304</c:v>
                </c:pt>
                <c:pt idx="97">
                  <c:v>0.14477543255098224</c:v>
                </c:pt>
                <c:pt idx="98">
                  <c:v>0.14560028786825308</c:v>
                </c:pt>
                <c:pt idx="99">
                  <c:v>0.14574943416883304</c:v>
                </c:pt>
                <c:pt idx="100">
                  <c:v>0.14582798057682569</c:v>
                </c:pt>
                <c:pt idx="101">
                  <c:v>0.14583230538250014</c:v>
                </c:pt>
                <c:pt idx="102">
                  <c:v>0.1478035707580394</c:v>
                </c:pt>
                <c:pt idx="103">
                  <c:v>0.14962685740611725</c:v>
                </c:pt>
                <c:pt idx="104">
                  <c:v>0.14970914579025218</c:v>
                </c:pt>
                <c:pt idx="105">
                  <c:v>0.15011426814167037</c:v>
                </c:pt>
                <c:pt idx="106">
                  <c:v>0.15525872290568749</c:v>
                </c:pt>
                <c:pt idx="107">
                  <c:v>0.16178592877185832</c:v>
                </c:pt>
                <c:pt idx="108">
                  <c:v>0.16221817008251399</c:v>
                </c:pt>
                <c:pt idx="109">
                  <c:v>0.16222319607007765</c:v>
                </c:pt>
                <c:pt idx="110">
                  <c:v>0.16234814553430701</c:v>
                </c:pt>
                <c:pt idx="111">
                  <c:v>0.17715337462911332</c:v>
                </c:pt>
                <c:pt idx="112">
                  <c:v>0.17718154376613943</c:v>
                </c:pt>
                <c:pt idx="113">
                  <c:v>0.18361220154369448</c:v>
                </c:pt>
                <c:pt idx="114">
                  <c:v>0.19775422358643191</c:v>
                </c:pt>
                <c:pt idx="115">
                  <c:v>0.2115875533330189</c:v>
                </c:pt>
                <c:pt idx="116">
                  <c:v>0.21225122613829897</c:v>
                </c:pt>
                <c:pt idx="117">
                  <c:v>0.21558034076964355</c:v>
                </c:pt>
                <c:pt idx="118">
                  <c:v>0.2192353327145968</c:v>
                </c:pt>
                <c:pt idx="119">
                  <c:v>0.22183602208393827</c:v>
                </c:pt>
                <c:pt idx="120">
                  <c:v>0.22183824289733231</c:v>
                </c:pt>
                <c:pt idx="121">
                  <c:v>0.22184046371072635</c:v>
                </c:pt>
                <c:pt idx="122">
                  <c:v>0.22203963701033727</c:v>
                </c:pt>
                <c:pt idx="123">
                  <c:v>0.22402294178737783</c:v>
                </c:pt>
                <c:pt idx="124">
                  <c:v>0.24224296177376176</c:v>
                </c:pt>
                <c:pt idx="125">
                  <c:v>0.24475294730026123</c:v>
                </c:pt>
                <c:pt idx="126">
                  <c:v>0.24672467842901175</c:v>
                </c:pt>
                <c:pt idx="127">
                  <c:v>0.24794752943555082</c:v>
                </c:pt>
                <c:pt idx="128">
                  <c:v>0.24861318966720486</c:v>
                </c:pt>
                <c:pt idx="129">
                  <c:v>0.2632795573131641</c:v>
                </c:pt>
                <c:pt idx="130">
                  <c:v>0.27277832608861663</c:v>
                </c:pt>
                <c:pt idx="131">
                  <c:v>0.27456818377847197</c:v>
                </c:pt>
                <c:pt idx="132">
                  <c:v>0.27599231035425348</c:v>
                </c:pt>
                <c:pt idx="133">
                  <c:v>0.27657685296498169</c:v>
                </c:pt>
                <c:pt idx="134">
                  <c:v>0.27692341801540427</c:v>
                </c:pt>
                <c:pt idx="135">
                  <c:v>0.27759164945999149</c:v>
                </c:pt>
                <c:pt idx="136">
                  <c:v>0.28238367578726931</c:v>
                </c:pt>
                <c:pt idx="137">
                  <c:v>0.29209926544291176</c:v>
                </c:pt>
                <c:pt idx="138">
                  <c:v>0.29212194124411772</c:v>
                </c:pt>
                <c:pt idx="139">
                  <c:v>0.29358697754031593</c:v>
                </c:pt>
                <c:pt idx="140">
                  <c:v>0.29504464791757751</c:v>
                </c:pt>
                <c:pt idx="141">
                  <c:v>0.30364048072097782</c:v>
                </c:pt>
                <c:pt idx="142">
                  <c:v>0.30364714322496178</c:v>
                </c:pt>
                <c:pt idx="143">
                  <c:v>0.30525945323862352</c:v>
                </c:pt>
                <c:pt idx="144">
                  <c:v>0.47843707870440799</c:v>
                </c:pt>
                <c:pt idx="145">
                  <c:v>0.48010607981612996</c:v>
                </c:pt>
                <c:pt idx="146">
                  <c:v>0.48138106009133147</c:v>
                </c:pt>
                <c:pt idx="147">
                  <c:v>0.49079309987668995</c:v>
                </c:pt>
                <c:pt idx="148">
                  <c:v>0.49307609451452411</c:v>
                </c:pt>
                <c:pt idx="149">
                  <c:v>0.49406821265625561</c:v>
                </c:pt>
                <c:pt idx="150">
                  <c:v>0.55809905496048617</c:v>
                </c:pt>
                <c:pt idx="151">
                  <c:v>0.55811191230118851</c:v>
                </c:pt>
                <c:pt idx="152">
                  <c:v>0.55834007076297232</c:v>
                </c:pt>
                <c:pt idx="153">
                  <c:v>0.56525065851388645</c:v>
                </c:pt>
                <c:pt idx="154">
                  <c:v>0.5680147538882887</c:v>
                </c:pt>
                <c:pt idx="155">
                  <c:v>0.57953025639900435</c:v>
                </c:pt>
                <c:pt idx="156">
                  <c:v>0.58068075615327819</c:v>
                </c:pt>
                <c:pt idx="157">
                  <c:v>0.58116933446194985</c:v>
                </c:pt>
                <c:pt idx="158">
                  <c:v>0.58117763316334503</c:v>
                </c:pt>
                <c:pt idx="159">
                  <c:v>0.58118008774657004</c:v>
                </c:pt>
                <c:pt idx="160">
                  <c:v>0.581183828127667</c:v>
                </c:pt>
                <c:pt idx="161">
                  <c:v>0.58331616117193952</c:v>
                </c:pt>
                <c:pt idx="162">
                  <c:v>0.58356185237104485</c:v>
                </c:pt>
                <c:pt idx="163">
                  <c:v>0.84889446732101059</c:v>
                </c:pt>
                <c:pt idx="164">
                  <c:v>0.85012982348226218</c:v>
                </c:pt>
                <c:pt idx="165">
                  <c:v>0.85013777159271275</c:v>
                </c:pt>
                <c:pt idx="166">
                  <c:v>0.8602501861744144</c:v>
                </c:pt>
                <c:pt idx="167">
                  <c:v>0.86030558847591754</c:v>
                </c:pt>
                <c:pt idx="168">
                  <c:v>0.86178149341040788</c:v>
                </c:pt>
                <c:pt idx="169">
                  <c:v>0.8617978572985745</c:v>
                </c:pt>
                <c:pt idx="170">
                  <c:v>0.87474882396666565</c:v>
                </c:pt>
                <c:pt idx="171">
                  <c:v>0.87831089176579735</c:v>
                </c:pt>
                <c:pt idx="172">
                  <c:v>0.87833333373337064</c:v>
                </c:pt>
                <c:pt idx="173">
                  <c:v>0.878625313145455</c:v>
                </c:pt>
                <c:pt idx="174">
                  <c:v>0.87876462439706071</c:v>
                </c:pt>
                <c:pt idx="175">
                  <c:v>0.87941497219437292</c:v>
                </c:pt>
                <c:pt idx="176">
                  <c:v>0.88475708177492884</c:v>
                </c:pt>
                <c:pt idx="177">
                  <c:v>0.88482978393714762</c:v>
                </c:pt>
                <c:pt idx="178">
                  <c:v>0.88496104659045249</c:v>
                </c:pt>
                <c:pt idx="179">
                  <c:v>0.9006914178771972</c:v>
                </c:pt>
                <c:pt idx="180">
                  <c:v>0.92445038240742039</c:v>
                </c:pt>
                <c:pt idx="181">
                  <c:v>0.92446920075120831</c:v>
                </c:pt>
                <c:pt idx="182">
                  <c:v>0.96178552668009276</c:v>
                </c:pt>
                <c:pt idx="183">
                  <c:v>0.96403766676272817</c:v>
                </c:pt>
                <c:pt idx="184">
                  <c:v>0.96408558830203706</c:v>
                </c:pt>
                <c:pt idx="185">
                  <c:v>0.96755823786479345</c:v>
                </c:pt>
                <c:pt idx="186">
                  <c:v>0.9675924866762714</c:v>
                </c:pt>
                <c:pt idx="187">
                  <c:v>0.96793764808687932</c:v>
                </c:pt>
                <c:pt idx="188">
                  <c:v>0.96794033643993527</c:v>
                </c:pt>
                <c:pt idx="189">
                  <c:v>0.97374402340327337</c:v>
                </c:pt>
                <c:pt idx="190">
                  <c:v>0.97673055102703377</c:v>
                </c:pt>
                <c:pt idx="191">
                  <c:v>0.99482164669644046</c:v>
                </c:pt>
                <c:pt idx="192">
                  <c:v>0.99706981192632793</c:v>
                </c:pt>
                <c:pt idx="193">
                  <c:v>0.99715233318706853</c:v>
                </c:pt>
                <c:pt idx="194">
                  <c:v>0.99716752822608046</c:v>
                </c:pt>
                <c:pt idx="195">
                  <c:v>0.9987829932392347</c:v>
                </c:pt>
                <c:pt idx="196">
                  <c:v>0.99921394894342375</c:v>
                </c:pt>
                <c:pt idx="197">
                  <c:v>0.99998538938556558</c:v>
                </c:pt>
                <c:pt idx="198">
                  <c:v>1</c:v>
                </c:pt>
              </c:numCache>
            </c:numRef>
          </c:yVal>
          <c:smooth val="0"/>
        </c:ser>
        <c:ser>
          <c:idx val="2"/>
          <c:order val="6"/>
          <c:tx>
            <c:v>2010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[14]Sheet1!$J$3:$J$201</c:f>
              <c:numCache>
                <c:formatCode>General</c:formatCode>
                <c:ptCount val="199"/>
                <c:pt idx="0">
                  <c:v>9.6074794173390283E-3</c:v>
                </c:pt>
                <c:pt idx="1">
                  <c:v>1.4268902725293754E-2</c:v>
                </c:pt>
                <c:pt idx="2">
                  <c:v>2.3548575543510024E-2</c:v>
                </c:pt>
                <c:pt idx="3">
                  <c:v>3.302885313055718E-2</c:v>
                </c:pt>
                <c:pt idx="4">
                  <c:v>5.0574175705745336E-2</c:v>
                </c:pt>
                <c:pt idx="5">
                  <c:v>5.5345441535387396E-2</c:v>
                </c:pt>
                <c:pt idx="6">
                  <c:v>5.7335776056424918E-2</c:v>
                </c:pt>
                <c:pt idx="7">
                  <c:v>6.2216061337087715E-2</c:v>
                </c:pt>
                <c:pt idx="8">
                  <c:v>6.9928233483077862E-2</c:v>
                </c:pt>
                <c:pt idx="9">
                  <c:v>7.2999409438566018E-2</c:v>
                </c:pt>
                <c:pt idx="10">
                  <c:v>7.8980738797314057E-2</c:v>
                </c:pt>
                <c:pt idx="11">
                  <c:v>9.7730363406942022E-2</c:v>
                </c:pt>
                <c:pt idx="12">
                  <c:v>0.10336173808317529</c:v>
                </c:pt>
                <c:pt idx="13">
                  <c:v>0.11044987301467472</c:v>
                </c:pt>
                <c:pt idx="14">
                  <c:v>0.11054093456024248</c:v>
                </c:pt>
                <c:pt idx="15">
                  <c:v>0.11309993608729073</c:v>
                </c:pt>
                <c:pt idx="16">
                  <c:v>0.11749243976108723</c:v>
                </c:pt>
                <c:pt idx="17">
                  <c:v>0.11954428010830118</c:v>
                </c:pt>
                <c:pt idx="18">
                  <c:v>0.12037760174592504</c:v>
                </c:pt>
                <c:pt idx="19">
                  <c:v>0.1223804319761736</c:v>
                </c:pt>
                <c:pt idx="20">
                  <c:v>0.12265077327784685</c:v>
                </c:pt>
                <c:pt idx="21">
                  <c:v>0.12442261994920657</c:v>
                </c:pt>
                <c:pt idx="22">
                  <c:v>0.13612608623133143</c:v>
                </c:pt>
                <c:pt idx="23">
                  <c:v>0.13796572399577611</c:v>
                </c:pt>
                <c:pt idx="24">
                  <c:v>0.14622860524232401</c:v>
                </c:pt>
                <c:pt idx="25">
                  <c:v>0.14644484835382018</c:v>
                </c:pt>
                <c:pt idx="26">
                  <c:v>0.14990803042042547</c:v>
                </c:pt>
                <c:pt idx="27">
                  <c:v>0.15044482214425717</c:v>
                </c:pt>
                <c:pt idx="28">
                  <c:v>0.15225221050349258</c:v>
                </c:pt>
                <c:pt idx="29">
                  <c:v>0.15234342169827245</c:v>
                </c:pt>
                <c:pt idx="30">
                  <c:v>0.15296843163264187</c:v>
                </c:pt>
                <c:pt idx="31">
                  <c:v>0.15652589270287526</c:v>
                </c:pt>
                <c:pt idx="32">
                  <c:v>0.16087866451085706</c:v>
                </c:pt>
                <c:pt idx="33">
                  <c:v>0.16248716906720079</c:v>
                </c:pt>
                <c:pt idx="34">
                  <c:v>0.16337369099972909</c:v>
                </c:pt>
                <c:pt idx="35">
                  <c:v>0.17270207463648654</c:v>
                </c:pt>
                <c:pt idx="36">
                  <c:v>0.17574558045265593</c:v>
                </c:pt>
                <c:pt idx="37">
                  <c:v>0.1839656620245409</c:v>
                </c:pt>
                <c:pt idx="38">
                  <c:v>0.18425294361702479</c:v>
                </c:pt>
                <c:pt idx="39">
                  <c:v>0.1844611804956732</c:v>
                </c:pt>
                <c:pt idx="40">
                  <c:v>0.18581580516367557</c:v>
                </c:pt>
                <c:pt idx="41">
                  <c:v>0.1870415818600529</c:v>
                </c:pt>
                <c:pt idx="42">
                  <c:v>0.18790026903912907</c:v>
                </c:pt>
                <c:pt idx="43">
                  <c:v>0.1879022144788865</c:v>
                </c:pt>
                <c:pt idx="44">
                  <c:v>0.19296477249989694</c:v>
                </c:pt>
                <c:pt idx="45">
                  <c:v>0.1940313972591973</c:v>
                </c:pt>
                <c:pt idx="46">
                  <c:v>0.19424128027917889</c:v>
                </c:pt>
                <c:pt idx="47">
                  <c:v>0.19441487336522428</c:v>
                </c:pt>
                <c:pt idx="48">
                  <c:v>0.19875746902678273</c:v>
                </c:pt>
                <c:pt idx="49">
                  <c:v>0.20022941867707786</c:v>
                </c:pt>
                <c:pt idx="50">
                  <c:v>0.20100011211943447</c:v>
                </c:pt>
                <c:pt idx="51">
                  <c:v>0.20341290636625312</c:v>
                </c:pt>
                <c:pt idx="52">
                  <c:v>0.20451417491815652</c:v>
                </c:pt>
                <c:pt idx="53">
                  <c:v>0.20601028543374647</c:v>
                </c:pt>
                <c:pt idx="54">
                  <c:v>0.2156268934530241</c:v>
                </c:pt>
                <c:pt idx="55">
                  <c:v>0.216051822390805</c:v>
                </c:pt>
                <c:pt idx="56">
                  <c:v>0.21613637419564607</c:v>
                </c:pt>
                <c:pt idx="57">
                  <c:v>0.21633346220799243</c:v>
                </c:pt>
                <c:pt idx="58">
                  <c:v>0.21811832836080555</c:v>
                </c:pt>
                <c:pt idx="59">
                  <c:v>0.23128401709443849</c:v>
                </c:pt>
                <c:pt idx="60">
                  <c:v>0.23523453182027376</c:v>
                </c:pt>
                <c:pt idx="61">
                  <c:v>0.23523744997990989</c:v>
                </c:pt>
                <c:pt idx="62">
                  <c:v>0.23621293836903642</c:v>
                </c:pt>
                <c:pt idx="63">
                  <c:v>0.23638481048914256</c:v>
                </c:pt>
                <c:pt idx="64">
                  <c:v>0.23770336969702691</c:v>
                </c:pt>
                <c:pt idx="65">
                  <c:v>0.24062721600319464</c:v>
                </c:pt>
                <c:pt idx="66">
                  <c:v>0.2584484917255101</c:v>
                </c:pt>
                <c:pt idx="67">
                  <c:v>0.32216074588525445</c:v>
                </c:pt>
                <c:pt idx="68">
                  <c:v>0.32216680667834485</c:v>
                </c:pt>
                <c:pt idx="69">
                  <c:v>0.38009018036611214</c:v>
                </c:pt>
                <c:pt idx="70">
                  <c:v>0.38093188235961406</c:v>
                </c:pt>
                <c:pt idx="71">
                  <c:v>0.38094580721880072</c:v>
                </c:pt>
                <c:pt idx="72">
                  <c:v>0.38097596153504049</c:v>
                </c:pt>
                <c:pt idx="73">
                  <c:v>0.40136491843870648</c:v>
                </c:pt>
                <c:pt idx="74">
                  <c:v>0.40150162299396719</c:v>
                </c:pt>
                <c:pt idx="75">
                  <c:v>0.40152287318208657</c:v>
                </c:pt>
                <c:pt idx="76">
                  <c:v>0.4017305114638865</c:v>
                </c:pt>
                <c:pt idx="77">
                  <c:v>0.40173769462606773</c:v>
                </c:pt>
                <c:pt idx="78">
                  <c:v>0.41028079402228801</c:v>
                </c:pt>
                <c:pt idx="79">
                  <c:v>0.43108502748955391</c:v>
                </c:pt>
                <c:pt idx="80">
                  <c:v>0.50579492742251531</c:v>
                </c:pt>
                <c:pt idx="81">
                  <c:v>0.50631645492671196</c:v>
                </c:pt>
                <c:pt idx="82">
                  <c:v>0.50644635044282182</c:v>
                </c:pt>
                <c:pt idx="83">
                  <c:v>0.50876217200019447</c:v>
                </c:pt>
                <c:pt idx="84">
                  <c:v>0.51241436102169224</c:v>
                </c:pt>
                <c:pt idx="85">
                  <c:v>0.51575565380503552</c:v>
                </c:pt>
                <c:pt idx="86">
                  <c:v>0.51631998098389509</c:v>
                </c:pt>
                <c:pt idx="87">
                  <c:v>0.52197743951779874</c:v>
                </c:pt>
                <c:pt idx="88">
                  <c:v>0.52389571794320622</c:v>
                </c:pt>
                <c:pt idx="89">
                  <c:v>0.5308077905766605</c:v>
                </c:pt>
                <c:pt idx="90">
                  <c:v>0.53162255571198291</c:v>
                </c:pt>
                <c:pt idx="91">
                  <c:v>0.65955946293372969</c:v>
                </c:pt>
                <c:pt idx="92">
                  <c:v>0.6600421564673844</c:v>
                </c:pt>
                <c:pt idx="93">
                  <c:v>0.66292423567845282</c:v>
                </c:pt>
                <c:pt idx="94">
                  <c:v>0.66317751696994576</c:v>
                </c:pt>
                <c:pt idx="95">
                  <c:v>0.66339263771235113</c:v>
                </c:pt>
                <c:pt idx="96">
                  <c:v>0.66377499144928731</c:v>
                </c:pt>
                <c:pt idx="97">
                  <c:v>0.66714434345990081</c:v>
                </c:pt>
                <c:pt idx="98">
                  <c:v>0.66736687183830556</c:v>
                </c:pt>
                <c:pt idx="99">
                  <c:v>0.66747072839150856</c:v>
                </c:pt>
                <c:pt idx="100">
                  <c:v>0.66869493377115874</c:v>
                </c:pt>
                <c:pt idx="101">
                  <c:v>0.66869672956170401</c:v>
                </c:pt>
                <c:pt idx="102">
                  <c:v>0.67069985909037677</c:v>
                </c:pt>
                <c:pt idx="103">
                  <c:v>0.67083888320842522</c:v>
                </c:pt>
                <c:pt idx="104">
                  <c:v>0.67094221598938586</c:v>
                </c:pt>
                <c:pt idx="105">
                  <c:v>0.67689900287734817</c:v>
                </c:pt>
                <c:pt idx="106">
                  <c:v>0.67690461472280217</c:v>
                </c:pt>
                <c:pt idx="107">
                  <c:v>0.69298958546163358</c:v>
                </c:pt>
                <c:pt idx="108">
                  <c:v>0.70724045545686831</c:v>
                </c:pt>
                <c:pt idx="109">
                  <c:v>0.71473376563015034</c:v>
                </c:pt>
                <c:pt idx="110">
                  <c:v>0.71726597994823127</c:v>
                </c:pt>
                <c:pt idx="111">
                  <c:v>0.71775690418855187</c:v>
                </c:pt>
                <c:pt idx="112">
                  <c:v>0.71778683403097343</c:v>
                </c:pt>
                <c:pt idx="113">
                  <c:v>0.71779244587642754</c:v>
                </c:pt>
                <c:pt idx="114">
                  <c:v>0.72026881859101022</c:v>
                </c:pt>
                <c:pt idx="115">
                  <c:v>0.72352548474490641</c:v>
                </c:pt>
                <c:pt idx="116">
                  <c:v>0.73034986294006532</c:v>
                </c:pt>
                <c:pt idx="117">
                  <c:v>0.73101819632134002</c:v>
                </c:pt>
                <c:pt idx="118">
                  <c:v>0.73150680099887289</c:v>
                </c:pt>
                <c:pt idx="119">
                  <c:v>0.73258427532605108</c:v>
                </c:pt>
                <c:pt idx="120">
                  <c:v>0.74728267129009507</c:v>
                </c:pt>
                <c:pt idx="121">
                  <c:v>0.76034068741561622</c:v>
                </c:pt>
                <c:pt idx="122">
                  <c:v>0.7603424832061616</c:v>
                </c:pt>
                <c:pt idx="123">
                  <c:v>0.76116473080208946</c:v>
                </c:pt>
                <c:pt idx="124">
                  <c:v>0.76340946898371065</c:v>
                </c:pt>
                <c:pt idx="125">
                  <c:v>0.7649628278053926</c:v>
                </c:pt>
                <c:pt idx="126">
                  <c:v>0.76831048068025043</c:v>
                </c:pt>
                <c:pt idx="127">
                  <c:v>0.76846791165138817</c:v>
                </c:pt>
                <c:pt idx="128">
                  <c:v>0.76985351370629695</c:v>
                </c:pt>
                <c:pt idx="129">
                  <c:v>0.77571647053826742</c:v>
                </c:pt>
                <c:pt idx="130">
                  <c:v>0.78483826343770968</c:v>
                </c:pt>
                <c:pt idx="131">
                  <c:v>0.78517669513089217</c:v>
                </c:pt>
                <c:pt idx="132">
                  <c:v>0.78582467621932017</c:v>
                </c:pt>
                <c:pt idx="133">
                  <c:v>0.78624810866497996</c:v>
                </c:pt>
                <c:pt idx="134">
                  <c:v>0.85807973571458296</c:v>
                </c:pt>
                <c:pt idx="135">
                  <c:v>0.88267652916430406</c:v>
                </c:pt>
                <c:pt idx="136">
                  <c:v>0.88651592935014911</c:v>
                </c:pt>
                <c:pt idx="137">
                  <c:v>0.88829967313387137</c:v>
                </c:pt>
                <c:pt idx="138">
                  <c:v>0.89077487110213915</c:v>
                </c:pt>
                <c:pt idx="139">
                  <c:v>0.89077599347122993</c:v>
                </c:pt>
                <c:pt idx="140">
                  <c:v>0.89160654659842986</c:v>
                </c:pt>
                <c:pt idx="141">
                  <c:v>0.89160849203818726</c:v>
                </c:pt>
                <c:pt idx="142">
                  <c:v>0.89161141019782331</c:v>
                </c:pt>
                <c:pt idx="143">
                  <c:v>0.89197558155548839</c:v>
                </c:pt>
                <c:pt idx="144">
                  <c:v>0.89263673177458192</c:v>
                </c:pt>
                <c:pt idx="145">
                  <c:v>0.89301990858218461</c:v>
                </c:pt>
                <c:pt idx="146">
                  <c:v>0.8932122826443496</c:v>
                </c:pt>
                <c:pt idx="147">
                  <c:v>0.89322272815935466</c:v>
                </c:pt>
                <c:pt idx="148">
                  <c:v>0.89773876725774637</c:v>
                </c:pt>
                <c:pt idx="149">
                  <c:v>0.89774340638332173</c:v>
                </c:pt>
                <c:pt idx="150">
                  <c:v>0.89774415462938228</c:v>
                </c:pt>
                <c:pt idx="151">
                  <c:v>0.89774669866598811</c:v>
                </c:pt>
                <c:pt idx="152">
                  <c:v>0.9713105849326259</c:v>
                </c:pt>
                <c:pt idx="153">
                  <c:v>0.97509371701471825</c:v>
                </c:pt>
                <c:pt idx="154">
                  <c:v>0.97561958434606599</c:v>
                </c:pt>
                <c:pt idx="155">
                  <c:v>0.97631567765618676</c:v>
                </c:pt>
                <c:pt idx="156">
                  <c:v>0.9772176134575622</c:v>
                </c:pt>
                <c:pt idx="157">
                  <c:v>0.98132690599744421</c:v>
                </c:pt>
                <c:pt idx="158">
                  <c:v>0.98201596579459582</c:v>
                </c:pt>
                <c:pt idx="159">
                  <c:v>0.98300335129608496</c:v>
                </c:pt>
                <c:pt idx="160">
                  <c:v>0.98315502077255656</c:v>
                </c:pt>
                <c:pt idx="161">
                  <c:v>0.98322423353315647</c:v>
                </c:pt>
                <c:pt idx="162">
                  <c:v>0.98385185484627724</c:v>
                </c:pt>
                <c:pt idx="163">
                  <c:v>0.9842187722669844</c:v>
                </c:pt>
                <c:pt idx="164">
                  <c:v>0.98422206454965078</c:v>
                </c:pt>
                <c:pt idx="165">
                  <c:v>0.98430429679170417</c:v>
                </c:pt>
                <c:pt idx="166">
                  <c:v>0.98461321017779824</c:v>
                </c:pt>
                <c:pt idx="167">
                  <c:v>0.98695282595989609</c:v>
                </c:pt>
                <c:pt idx="168">
                  <c:v>0.98727524518738297</c:v>
                </c:pt>
                <c:pt idx="169">
                  <c:v>0.98731841898507611</c:v>
                </c:pt>
                <c:pt idx="170">
                  <c:v>0.98733719996119573</c:v>
                </c:pt>
                <c:pt idx="171">
                  <c:v>0.98734992014422485</c:v>
                </c:pt>
                <c:pt idx="172">
                  <c:v>0.98735336207610336</c:v>
                </c:pt>
                <c:pt idx="173">
                  <c:v>0.98797889578271514</c:v>
                </c:pt>
                <c:pt idx="174">
                  <c:v>0.98799416000235019</c:v>
                </c:pt>
                <c:pt idx="175">
                  <c:v>0.98807235171567664</c:v>
                </c:pt>
                <c:pt idx="176">
                  <c:v>0.99032711639450921</c:v>
                </c:pt>
                <c:pt idx="177">
                  <c:v>0.99091725806245734</c:v>
                </c:pt>
                <c:pt idx="178">
                  <c:v>0.99091950280063901</c:v>
                </c:pt>
                <c:pt idx="179">
                  <c:v>0.9909214781702389</c:v>
                </c:pt>
                <c:pt idx="180">
                  <c:v>0.99092993335072299</c:v>
                </c:pt>
                <c:pt idx="181">
                  <c:v>0.9927527355788055</c:v>
                </c:pt>
                <c:pt idx="182">
                  <c:v>0.99542492428743168</c:v>
                </c:pt>
                <c:pt idx="183">
                  <c:v>0.99542814174549199</c:v>
                </c:pt>
                <c:pt idx="184">
                  <c:v>0.99559327965105326</c:v>
                </c:pt>
                <c:pt idx="185">
                  <c:v>0.99568015101868201</c:v>
                </c:pt>
                <c:pt idx="186">
                  <c:v>0.99581348846667028</c:v>
                </c:pt>
                <c:pt idx="187">
                  <c:v>0.99583286803963833</c:v>
                </c:pt>
                <c:pt idx="188">
                  <c:v>0.99866086402545085</c:v>
                </c:pt>
                <c:pt idx="189">
                  <c:v>0.99888930354773375</c:v>
                </c:pt>
                <c:pt idx="190">
                  <c:v>0.9992001249612823</c:v>
                </c:pt>
                <c:pt idx="191">
                  <c:v>0.99994762277576221</c:v>
                </c:pt>
                <c:pt idx="192">
                  <c:v>0.99998600779866786</c:v>
                </c:pt>
                <c:pt idx="193">
                  <c:v>0.99998615744788</c:v>
                </c:pt>
                <c:pt idx="194">
                  <c:v>0.99998855183527369</c:v>
                </c:pt>
                <c:pt idx="195">
                  <c:v>0.99998892595830402</c:v>
                </c:pt>
                <c:pt idx="196">
                  <c:v>0.99999461262836409</c:v>
                </c:pt>
                <c:pt idx="197">
                  <c:v>0.99999468745297015</c:v>
                </c:pt>
                <c:pt idx="198">
                  <c:v>1</c:v>
                </c:pt>
              </c:numCache>
            </c:numRef>
          </c:xVal>
          <c:yVal>
            <c:numRef>
              <c:f>[14]Sheet1!$K$3:$K$201</c:f>
              <c:numCache>
                <c:formatCode>General</c:formatCode>
                <c:ptCount val="199"/>
                <c:pt idx="0">
                  <c:v>7.3863499922032582E-6</c:v>
                </c:pt>
                <c:pt idx="1">
                  <c:v>1.8619801020886972E-5</c:v>
                </c:pt>
                <c:pt idx="2">
                  <c:v>4.1394555159012074E-5</c:v>
                </c:pt>
                <c:pt idx="3">
                  <c:v>7.4787476153501678E-5</c:v>
                </c:pt>
                <c:pt idx="4">
                  <c:v>1.438798988075847E-4</c:v>
                </c:pt>
                <c:pt idx="5">
                  <c:v>1.6557738065765603E-4</c:v>
                </c:pt>
                <c:pt idx="6">
                  <c:v>1.7557984335250524E-4</c:v>
                </c:pt>
                <c:pt idx="7">
                  <c:v>2.0835706018547954E-4</c:v>
                </c:pt>
                <c:pt idx="8">
                  <c:v>2.6021732612266368E-4</c:v>
                </c:pt>
                <c:pt idx="9">
                  <c:v>2.8253051213425034E-4</c:v>
                </c:pt>
                <c:pt idx="10">
                  <c:v>3.3916185533938416E-4</c:v>
                </c:pt>
                <c:pt idx="11">
                  <c:v>5.7137388187541538E-4</c:v>
                </c:pt>
                <c:pt idx="12">
                  <c:v>6.4769851848672474E-4</c:v>
                </c:pt>
                <c:pt idx="13">
                  <c:v>7.5895785643148876E-4</c:v>
                </c:pt>
                <c:pt idx="14">
                  <c:v>7.6049669684608088E-4</c:v>
                </c:pt>
                <c:pt idx="15">
                  <c:v>8.0450736470773882E-4</c:v>
                </c:pt>
                <c:pt idx="16">
                  <c:v>8.8314194189772089E-4</c:v>
                </c:pt>
                <c:pt idx="17">
                  <c:v>9.2684601764620963E-4</c:v>
                </c:pt>
                <c:pt idx="18">
                  <c:v>9.4515838657553513E-4</c:v>
                </c:pt>
                <c:pt idx="19">
                  <c:v>9.8932445043975839E-4</c:v>
                </c:pt>
                <c:pt idx="20">
                  <c:v>9.954798120981271E-4</c:v>
                </c:pt>
                <c:pt idx="21">
                  <c:v>1.0362590830848202E-3</c:v>
                </c:pt>
                <c:pt idx="22">
                  <c:v>1.3512593799604833E-3</c:v>
                </c:pt>
                <c:pt idx="23">
                  <c:v>1.4049633984686445E-3</c:v>
                </c:pt>
                <c:pt idx="24">
                  <c:v>1.6496407043455864E-3</c:v>
                </c:pt>
                <c:pt idx="25">
                  <c:v>1.656565486211251E-3</c:v>
                </c:pt>
                <c:pt idx="26">
                  <c:v>1.7693619846138227E-3</c:v>
                </c:pt>
                <c:pt idx="27">
                  <c:v>1.7872123654274136E-3</c:v>
                </c:pt>
                <c:pt idx="28">
                  <c:v>1.8515379107055083E-3</c:v>
                </c:pt>
                <c:pt idx="29">
                  <c:v>1.8549233596176109E-3</c:v>
                </c:pt>
                <c:pt idx="30">
                  <c:v>1.8789291020895704E-3</c:v>
                </c:pt>
                <c:pt idx="31">
                  <c:v>2.0229643968997205E-3</c:v>
                </c:pt>
                <c:pt idx="32">
                  <c:v>2.2023921812670982E-3</c:v>
                </c:pt>
                <c:pt idx="33">
                  <c:v>2.2699474434633733E-3</c:v>
                </c:pt>
                <c:pt idx="34">
                  <c:v>2.3079568857016395E-3</c:v>
                </c:pt>
                <c:pt idx="35">
                  <c:v>2.7083619856087767E-3</c:v>
                </c:pt>
                <c:pt idx="36">
                  <c:v>2.863170003299464E-3</c:v>
                </c:pt>
                <c:pt idx="37">
                  <c:v>3.2921973669223369E-3</c:v>
                </c:pt>
                <c:pt idx="38">
                  <c:v>3.30897089543707E-3</c:v>
                </c:pt>
                <c:pt idx="39">
                  <c:v>3.3215894708345651E-3</c:v>
                </c:pt>
                <c:pt idx="40">
                  <c:v>3.4045331371767625E-3</c:v>
                </c:pt>
                <c:pt idx="41">
                  <c:v>3.493785041244717E-3</c:v>
                </c:pt>
                <c:pt idx="42">
                  <c:v>3.5616468955541611E-3</c:v>
                </c:pt>
                <c:pt idx="43">
                  <c:v>3.5618007795956206E-3</c:v>
                </c:pt>
                <c:pt idx="44">
                  <c:v>3.9851372896110362E-3</c:v>
                </c:pt>
                <c:pt idx="45">
                  <c:v>4.0790048749443754E-3</c:v>
                </c:pt>
                <c:pt idx="46">
                  <c:v>4.0980866640809967E-3</c:v>
                </c:pt>
                <c:pt idx="47">
                  <c:v>4.1150139086415108E-3</c:v>
                </c:pt>
                <c:pt idx="48">
                  <c:v>4.5521974624530802E-3</c:v>
                </c:pt>
                <c:pt idx="49">
                  <c:v>4.7174674110191748E-3</c:v>
                </c:pt>
                <c:pt idx="50">
                  <c:v>4.8082606754368982E-3</c:v>
                </c:pt>
                <c:pt idx="51">
                  <c:v>5.0934627388476827E-3</c:v>
                </c:pt>
                <c:pt idx="52">
                  <c:v>5.2291864474665719E-3</c:v>
                </c:pt>
                <c:pt idx="53">
                  <c:v>5.4192315587119214E-3</c:v>
                </c:pt>
                <c:pt idx="54">
                  <c:v>6.6906228532134107E-3</c:v>
                </c:pt>
                <c:pt idx="55">
                  <c:v>6.7475607885317144E-3</c:v>
                </c:pt>
                <c:pt idx="56">
                  <c:v>6.7591020916411559E-3</c:v>
                </c:pt>
                <c:pt idx="57">
                  <c:v>6.7878784913918688E-3</c:v>
                </c:pt>
                <c:pt idx="58">
                  <c:v>7.0517913024512133E-3</c:v>
                </c:pt>
                <c:pt idx="59">
                  <c:v>9.0288946430889996E-3</c:v>
                </c:pt>
                <c:pt idx="60">
                  <c:v>9.6432002405812348E-3</c:v>
                </c:pt>
                <c:pt idx="61">
                  <c:v>9.6436618927056121E-3</c:v>
                </c:pt>
                <c:pt idx="62">
                  <c:v>9.8015484312038766E-3</c:v>
                </c:pt>
                <c:pt idx="63">
                  <c:v>9.8304785470003705E-3</c:v>
                </c:pt>
                <c:pt idx="64">
                  <c:v>1.0053148419000502E-2</c:v>
                </c:pt>
                <c:pt idx="65">
                  <c:v>1.063590862797199E-2</c:v>
                </c:pt>
                <c:pt idx="66">
                  <c:v>1.432589590607505E-2</c:v>
                </c:pt>
                <c:pt idx="67">
                  <c:v>2.8089592846257495E-2</c:v>
                </c:pt>
                <c:pt idx="68">
                  <c:v>2.8090977802630625E-2</c:v>
                </c:pt>
                <c:pt idx="69">
                  <c:v>4.192269199312508E-2</c:v>
                </c:pt>
                <c:pt idx="70">
                  <c:v>4.2133820562015777E-2</c:v>
                </c:pt>
                <c:pt idx="71">
                  <c:v>4.2137359894969341E-2</c:v>
                </c:pt>
                <c:pt idx="72">
                  <c:v>4.214520781308808E-2</c:v>
                </c:pt>
                <c:pt idx="73">
                  <c:v>4.7506991485599774E-2</c:v>
                </c:pt>
                <c:pt idx="74">
                  <c:v>4.7543307951388475E-2</c:v>
                </c:pt>
                <c:pt idx="75">
                  <c:v>4.754915546096608E-2</c:v>
                </c:pt>
                <c:pt idx="76">
                  <c:v>4.7606555384400125E-2</c:v>
                </c:pt>
                <c:pt idx="77">
                  <c:v>4.7608555876939095E-2</c:v>
                </c:pt>
                <c:pt idx="78">
                  <c:v>5.0039306347876449E-2</c:v>
                </c:pt>
                <c:pt idx="79">
                  <c:v>5.5959532854904133E-2</c:v>
                </c:pt>
                <c:pt idx="80">
                  <c:v>7.8388900477814119E-2</c:v>
                </c:pt>
                <c:pt idx="81">
                  <c:v>7.8579256381064597E-2</c:v>
                </c:pt>
                <c:pt idx="82">
                  <c:v>7.862911329853628E-2</c:v>
                </c:pt>
                <c:pt idx="83">
                  <c:v>7.9547953062136814E-2</c:v>
                </c:pt>
                <c:pt idx="84">
                  <c:v>8.1032010085986803E-2</c:v>
                </c:pt>
                <c:pt idx="85">
                  <c:v>8.2454820085366268E-2</c:v>
                </c:pt>
                <c:pt idx="86">
                  <c:v>8.269780483478284E-2</c:v>
                </c:pt>
                <c:pt idx="87">
                  <c:v>8.5160873474361798E-2</c:v>
                </c:pt>
                <c:pt idx="88">
                  <c:v>8.6039705067139732E-2</c:v>
                </c:pt>
                <c:pt idx="89">
                  <c:v>8.9362525190316761E-2</c:v>
                </c:pt>
                <c:pt idx="90">
                  <c:v>8.9778629486374939E-2</c:v>
                </c:pt>
                <c:pt idx="91">
                  <c:v>0.15516411409839942</c:v>
                </c:pt>
                <c:pt idx="92">
                  <c:v>0.15542602356099325</c:v>
                </c:pt>
                <c:pt idx="93">
                  <c:v>0.15705457786776914</c:v>
                </c:pt>
                <c:pt idx="94">
                  <c:v>0.15720199827550002</c:v>
                </c:pt>
                <c:pt idx="95">
                  <c:v>0.1573287972137013</c:v>
                </c:pt>
                <c:pt idx="96">
                  <c:v>0.15755854810354808</c:v>
                </c:pt>
                <c:pt idx="97">
                  <c:v>0.15964814135047525</c:v>
                </c:pt>
                <c:pt idx="98">
                  <c:v>0.15979356260963259</c:v>
                </c:pt>
                <c:pt idx="99">
                  <c:v>0.15986357900851816</c:v>
                </c:pt>
                <c:pt idx="100">
                  <c:v>0.16069963050177907</c:v>
                </c:pt>
                <c:pt idx="101">
                  <c:v>0.16070086157411073</c:v>
                </c:pt>
                <c:pt idx="102">
                  <c:v>0.16208135346208893</c:v>
                </c:pt>
                <c:pt idx="103">
                  <c:v>0.16217783758011411</c:v>
                </c:pt>
                <c:pt idx="104">
                  <c:v>0.16225113829451335</c:v>
                </c:pt>
                <c:pt idx="105">
                  <c:v>0.16671823998198546</c:v>
                </c:pt>
                <c:pt idx="106">
                  <c:v>0.16672254865114847</c:v>
                </c:pt>
                <c:pt idx="107">
                  <c:v>0.17918330890830869</c:v>
                </c:pt>
                <c:pt idx="108">
                  <c:v>0.19023756734657488</c:v>
                </c:pt>
                <c:pt idx="109">
                  <c:v>0.19616825998436996</c:v>
                </c:pt>
                <c:pt idx="110">
                  <c:v>0.19835633649789586</c:v>
                </c:pt>
                <c:pt idx="111">
                  <c:v>0.19878274732882689</c:v>
                </c:pt>
                <c:pt idx="112">
                  <c:v>0.19880921546795574</c:v>
                </c:pt>
                <c:pt idx="113">
                  <c:v>0.19881429355732602</c:v>
                </c:pt>
                <c:pt idx="114">
                  <c:v>0.20106710300565026</c:v>
                </c:pt>
                <c:pt idx="115">
                  <c:v>0.20410723680070131</c:v>
                </c:pt>
                <c:pt idx="116">
                  <c:v>0.21050327326790796</c:v>
                </c:pt>
                <c:pt idx="117">
                  <c:v>0.21115405072719146</c:v>
                </c:pt>
                <c:pt idx="118">
                  <c:v>0.21166602175715651</c:v>
                </c:pt>
                <c:pt idx="119">
                  <c:v>0.21283554047224659</c:v>
                </c:pt>
                <c:pt idx="120">
                  <c:v>0.22884578902173106</c:v>
                </c:pt>
                <c:pt idx="121">
                  <c:v>0.24448610268748705</c:v>
                </c:pt>
                <c:pt idx="122">
                  <c:v>0.24448841094810897</c:v>
                </c:pt>
                <c:pt idx="123">
                  <c:v>0.24558114303847198</c:v>
                </c:pt>
                <c:pt idx="124">
                  <c:v>0.24865743790330916</c:v>
                </c:pt>
                <c:pt idx="125">
                  <c:v>0.25090122178380875</c:v>
                </c:pt>
                <c:pt idx="126">
                  <c:v>0.25593492249598554</c:v>
                </c:pt>
                <c:pt idx="127">
                  <c:v>0.25617590389693662</c:v>
                </c:pt>
                <c:pt idx="128">
                  <c:v>0.25831812179013797</c:v>
                </c:pt>
                <c:pt idx="129">
                  <c:v>0.26738866205792738</c:v>
                </c:pt>
                <c:pt idx="130">
                  <c:v>0.28285723794149703</c:v>
                </c:pt>
                <c:pt idx="131">
                  <c:v>0.28349431955309495</c:v>
                </c:pt>
                <c:pt idx="132">
                  <c:v>0.28473262409872596</c:v>
                </c:pt>
                <c:pt idx="133">
                  <c:v>0.28555697889287485</c:v>
                </c:pt>
                <c:pt idx="134">
                  <c:v>0.43022059433999166</c:v>
                </c:pt>
                <c:pt idx="135">
                  <c:v>0.4800183941324262</c:v>
                </c:pt>
                <c:pt idx="136">
                  <c:v>0.48792264960193571</c:v>
                </c:pt>
                <c:pt idx="137">
                  <c:v>0.4916988102632992</c:v>
                </c:pt>
                <c:pt idx="138">
                  <c:v>0.49701165679467868</c:v>
                </c:pt>
                <c:pt idx="139">
                  <c:v>0.497014118939342</c:v>
                </c:pt>
                <c:pt idx="140">
                  <c:v>0.49884087454755194</c:v>
                </c:pt>
                <c:pt idx="141">
                  <c:v>0.49884518321671495</c:v>
                </c:pt>
                <c:pt idx="142">
                  <c:v>0.49885180014649988</c:v>
                </c:pt>
                <c:pt idx="143">
                  <c:v>0.4996960078299495</c:v>
                </c:pt>
                <c:pt idx="144">
                  <c:v>0.50134944229670364</c:v>
                </c:pt>
                <c:pt idx="145">
                  <c:v>0.50232398942727796</c:v>
                </c:pt>
                <c:pt idx="146">
                  <c:v>0.50283026960363553</c:v>
                </c:pt>
                <c:pt idx="147">
                  <c:v>0.50286012327567431</c:v>
                </c:pt>
                <c:pt idx="148">
                  <c:v>0.51632128519832199</c:v>
                </c:pt>
                <c:pt idx="149">
                  <c:v>0.51633513476205328</c:v>
                </c:pt>
                <c:pt idx="150">
                  <c:v>0.51633744302267515</c:v>
                </c:pt>
                <c:pt idx="151">
                  <c:v>0.51634544507682889</c:v>
                </c:pt>
                <c:pt idx="152">
                  <c:v>0.75611247666655024</c:v>
                </c:pt>
                <c:pt idx="153">
                  <c:v>0.76846829002338335</c:v>
                </c:pt>
                <c:pt idx="154">
                  <c:v>0.77020333259083607</c:v>
                </c:pt>
                <c:pt idx="155">
                  <c:v>0.77260530960194707</c:v>
                </c:pt>
                <c:pt idx="156">
                  <c:v>0.77582394720513403</c:v>
                </c:pt>
                <c:pt idx="157">
                  <c:v>0.79116449358215768</c:v>
                </c:pt>
                <c:pt idx="158">
                  <c:v>0.79380683461010149</c:v>
                </c:pt>
                <c:pt idx="159">
                  <c:v>0.7976514745098926</c:v>
                </c:pt>
                <c:pt idx="160">
                  <c:v>0.79825008511112572</c:v>
                </c:pt>
                <c:pt idx="161">
                  <c:v>0.79853754251651976</c:v>
                </c:pt>
                <c:pt idx="162">
                  <c:v>0.80121050915664482</c:v>
                </c:pt>
                <c:pt idx="163">
                  <c:v>0.80277627927849238</c:v>
                </c:pt>
                <c:pt idx="164">
                  <c:v>0.80279074454638533</c:v>
                </c:pt>
                <c:pt idx="165">
                  <c:v>0.80322377440704718</c:v>
                </c:pt>
                <c:pt idx="166">
                  <c:v>0.80486248405258531</c:v>
                </c:pt>
                <c:pt idx="167">
                  <c:v>0.81752283157552663</c:v>
                </c:pt>
                <c:pt idx="168">
                  <c:v>0.81950608775788769</c:v>
                </c:pt>
                <c:pt idx="169">
                  <c:v>0.81978000051170674</c:v>
                </c:pt>
                <c:pt idx="170">
                  <c:v>0.8199070472435338</c:v>
                </c:pt>
                <c:pt idx="171">
                  <c:v>0.81999414460302555</c:v>
                </c:pt>
                <c:pt idx="172">
                  <c:v>0.82001784291340585</c:v>
                </c:pt>
                <c:pt idx="173">
                  <c:v>0.8247414656020855</c:v>
                </c:pt>
                <c:pt idx="174">
                  <c:v>0.82485764721340882</c:v>
                </c:pt>
                <c:pt idx="175">
                  <c:v>0.82550196103896401</c:v>
                </c:pt>
                <c:pt idx="176">
                  <c:v>0.84444647250694094</c:v>
                </c:pt>
                <c:pt idx="177">
                  <c:v>0.84967729934820968</c:v>
                </c:pt>
                <c:pt idx="178">
                  <c:v>0.84969822740985246</c:v>
                </c:pt>
                <c:pt idx="179">
                  <c:v>0.84971730919898913</c:v>
                </c:pt>
                <c:pt idx="180">
                  <c:v>0.84980671649905959</c:v>
                </c:pt>
                <c:pt idx="181">
                  <c:v>0.87262125621373332</c:v>
                </c:pt>
                <c:pt idx="182">
                  <c:v>0.90745090984945387</c:v>
                </c:pt>
                <c:pt idx="183">
                  <c:v>0.90750076676692559</c:v>
                </c:pt>
                <c:pt idx="184">
                  <c:v>0.91013156649175986</c:v>
                </c:pt>
                <c:pt idx="185">
                  <c:v>0.91158900040046775</c:v>
                </c:pt>
                <c:pt idx="186">
                  <c:v>0.9139046486323158</c:v>
                </c:pt>
                <c:pt idx="187">
                  <c:v>0.91425042573748339</c:v>
                </c:pt>
                <c:pt idx="188">
                  <c:v>0.96542994798624071</c:v>
                </c:pt>
                <c:pt idx="189">
                  <c:v>0.97028560687839738</c:v>
                </c:pt>
                <c:pt idx="190">
                  <c:v>0.97722500856797923</c:v>
                </c:pt>
                <c:pt idx="191">
                  <c:v>0.99600671122407936</c:v>
                </c:pt>
                <c:pt idx="192">
                  <c:v>0.99703542436127746</c:v>
                </c:pt>
                <c:pt idx="193">
                  <c:v>0.99703973303044047</c:v>
                </c:pt>
                <c:pt idx="194">
                  <c:v>0.99712636840181657</c:v>
                </c:pt>
                <c:pt idx="195">
                  <c:v>0.99714714274741356</c:v>
                </c:pt>
                <c:pt idx="196">
                  <c:v>0.99792949022216626</c:v>
                </c:pt>
                <c:pt idx="197">
                  <c:v>0.99794349350194334</c:v>
                </c:pt>
                <c:pt idx="198">
                  <c:v>1</c:v>
                </c:pt>
              </c:numCache>
            </c:numRef>
          </c:yVal>
          <c:smooth val="0"/>
        </c:ser>
        <c:dLbls>
          <c:showLegendKey val="0"/>
          <c:showVal val="0"/>
          <c:showCatName val="0"/>
          <c:showSerName val="0"/>
          <c:showPercent val="0"/>
          <c:showBubbleSize val="0"/>
        </c:dLbls>
        <c:axId val="259924384"/>
        <c:axId val="259924944"/>
      </c:scatterChart>
      <c:valAx>
        <c:axId val="2599243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Cumulative</a:t>
                </a:r>
                <a:r>
                  <a:rPr lang="en-US" altLang="zh-CN" baseline="0" dirty="0" smtClean="0"/>
                  <a:t> share of land area</a:t>
                </a:r>
                <a:endParaRPr lang="zh-CN" alt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9924944"/>
        <c:crosses val="autoZero"/>
        <c:crossBetween val="midCat"/>
      </c:valAx>
      <c:valAx>
        <c:axId val="259924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Cumulative</a:t>
                </a:r>
                <a:r>
                  <a:rPr lang="en-US" altLang="zh-CN" baseline="0" dirty="0" smtClean="0"/>
                  <a:t> share of one-year CO2 emission</a:t>
                </a:r>
                <a:endParaRPr lang="zh-CN" alt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9924384"/>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smtClean="0"/>
              <a:t>Historical</a:t>
            </a:r>
            <a:r>
              <a:rPr lang="en-US" altLang="zh-CN" baseline="0" dirty="0" smtClean="0"/>
              <a:t> emission</a:t>
            </a:r>
            <a:endParaRPr lang="zh-CN" altLang="en-US" dirty="0"/>
          </a:p>
        </c:rich>
      </c:tx>
      <c:layout>
        <c:manualLayout>
          <c:xMode val="edge"/>
          <c:yMode val="edge"/>
          <c:x val="0.36072173991047507"/>
          <c:y val="5.6680170977744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413567112904656"/>
          <c:y val="2.5943079570554726E-2"/>
          <c:w val="0.72709698692867708"/>
          <c:h val="0.87204451401774263"/>
        </c:manualLayout>
      </c:layout>
      <c:scatterChart>
        <c:scatterStyle val="smoothMarker"/>
        <c:varyColors val="0"/>
        <c:ser>
          <c:idx val="1"/>
          <c:order val="0"/>
          <c:tx>
            <c:v>1950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[2]Sheet1!$E$3:$E$154</c:f>
              <c:numCache>
                <c:formatCode>General</c:formatCode>
                <c:ptCount val="152"/>
                <c:pt idx="0">
                  <c:v>5.3182962835937233E-3</c:v>
                </c:pt>
                <c:pt idx="1">
                  <c:v>1.9993444548867534E-2</c:v>
                </c:pt>
                <c:pt idx="2">
                  <c:v>2.9203673489012046E-2</c:v>
                </c:pt>
                <c:pt idx="3">
                  <c:v>2.9900341444613125E-2</c:v>
                </c:pt>
                <c:pt idx="4">
                  <c:v>3.4303786680081834E-2</c:v>
                </c:pt>
                <c:pt idx="5">
                  <c:v>3.8164026073957129E-2</c:v>
                </c:pt>
                <c:pt idx="6">
                  <c:v>4.3603840998914525E-2</c:v>
                </c:pt>
                <c:pt idx="7">
                  <c:v>5.4001733256161796E-2</c:v>
                </c:pt>
                <c:pt idx="8">
                  <c:v>5.7394180092946778E-2</c:v>
                </c:pt>
                <c:pt idx="9">
                  <c:v>5.8621710198362396E-2</c:v>
                </c:pt>
                <c:pt idx="10">
                  <c:v>7.1666990728887464E-2</c:v>
                </c:pt>
                <c:pt idx="11">
                  <c:v>7.1968326934273158E-2</c:v>
                </c:pt>
                <c:pt idx="12">
                  <c:v>7.2113115102706474E-2</c:v>
                </c:pt>
                <c:pt idx="13">
                  <c:v>9.3012403140833352E-2</c:v>
                </c:pt>
                <c:pt idx="14">
                  <c:v>9.6435692526400968E-2</c:v>
                </c:pt>
                <c:pt idx="15">
                  <c:v>0.10040102010704237</c:v>
                </c:pt>
                <c:pt idx="16">
                  <c:v>0.10063496642758123</c:v>
                </c:pt>
                <c:pt idx="17">
                  <c:v>0.10156382923394172</c:v>
                </c:pt>
                <c:pt idx="18">
                  <c:v>0.10357843649690641</c:v>
                </c:pt>
                <c:pt idx="19">
                  <c:v>0.1040520839672594</c:v>
                </c:pt>
                <c:pt idx="20">
                  <c:v>0.10424557967622558</c:v>
                </c:pt>
                <c:pt idx="21">
                  <c:v>0.10914168833965257</c:v>
                </c:pt>
                <c:pt idx="22">
                  <c:v>0.11830421057913819</c:v>
                </c:pt>
                <c:pt idx="23">
                  <c:v>0.13786112213631219</c:v>
                </c:pt>
                <c:pt idx="24">
                  <c:v>0.13805269956885327</c:v>
                </c:pt>
                <c:pt idx="25">
                  <c:v>0.13827238392118815</c:v>
                </c:pt>
                <c:pt idx="26">
                  <c:v>0.14006530515207005</c:v>
                </c:pt>
                <c:pt idx="27">
                  <c:v>0.14673239997247456</c:v>
                </c:pt>
                <c:pt idx="28">
                  <c:v>0.14675608651615835</c:v>
                </c:pt>
                <c:pt idx="29">
                  <c:v>0.14685033227095654</c:v>
                </c:pt>
                <c:pt idx="30">
                  <c:v>0.14821664550556168</c:v>
                </c:pt>
                <c:pt idx="31">
                  <c:v>0.14930397462529965</c:v>
                </c:pt>
                <c:pt idx="32">
                  <c:v>0.1541444532723989</c:v>
                </c:pt>
                <c:pt idx="33">
                  <c:v>0.17400895628417085</c:v>
                </c:pt>
                <c:pt idx="34">
                  <c:v>0.17475391476369065</c:v>
                </c:pt>
                <c:pt idx="35">
                  <c:v>0.17903350606475643</c:v>
                </c:pt>
                <c:pt idx="36">
                  <c:v>0.17963184150274064</c:v>
                </c:pt>
                <c:pt idx="37">
                  <c:v>0.19756097040823667</c:v>
                </c:pt>
                <c:pt idx="38">
                  <c:v>0.19910543314040724</c:v>
                </c:pt>
                <c:pt idx="39">
                  <c:v>0.20004363711892473</c:v>
                </c:pt>
                <c:pt idx="40">
                  <c:v>0.20203313998171751</c:v>
                </c:pt>
                <c:pt idx="41">
                  <c:v>0.2021489037938059</c:v>
                </c:pt>
                <c:pt idx="42">
                  <c:v>0.20238034801465984</c:v>
                </c:pt>
                <c:pt idx="43">
                  <c:v>0.27339727656474377</c:v>
                </c:pt>
                <c:pt idx="44">
                  <c:v>0.28110182531783379</c:v>
                </c:pt>
                <c:pt idx="45">
                  <c:v>0.28152801629749635</c:v>
                </c:pt>
                <c:pt idx="46">
                  <c:v>0.28525239167848115</c:v>
                </c:pt>
                <c:pt idx="47">
                  <c:v>0.28616057046077975</c:v>
                </c:pt>
                <c:pt idx="48">
                  <c:v>0.28616574146679524</c:v>
                </c:pt>
                <c:pt idx="49">
                  <c:v>0.28631811933760609</c:v>
                </c:pt>
                <c:pt idx="50">
                  <c:v>0.28694714719839187</c:v>
                </c:pt>
                <c:pt idx="51">
                  <c:v>0.28735307117060666</c:v>
                </c:pt>
                <c:pt idx="52">
                  <c:v>0.28821212539575825</c:v>
                </c:pt>
                <c:pt idx="53">
                  <c:v>0.28957668716058399</c:v>
                </c:pt>
                <c:pt idx="54">
                  <c:v>0.29621642569110018</c:v>
                </c:pt>
                <c:pt idx="55">
                  <c:v>0.29722176934449601</c:v>
                </c:pt>
                <c:pt idx="56">
                  <c:v>0.29935998033189515</c:v>
                </c:pt>
                <c:pt idx="57">
                  <c:v>0.29936323306148549</c:v>
                </c:pt>
                <c:pt idx="58">
                  <c:v>0.29936948831069776</c:v>
                </c:pt>
                <c:pt idx="59">
                  <c:v>0.29939042254472814</c:v>
                </c:pt>
                <c:pt idx="60">
                  <c:v>0.30891299692887197</c:v>
                </c:pt>
                <c:pt idx="61">
                  <c:v>0.30906796030269057</c:v>
                </c:pt>
                <c:pt idx="62">
                  <c:v>0.30924344089392541</c:v>
                </c:pt>
                <c:pt idx="63">
                  <c:v>0.31174554057883291</c:v>
                </c:pt>
                <c:pt idx="64">
                  <c:v>0.32246470243562231</c:v>
                </c:pt>
                <c:pt idx="65">
                  <c:v>0.32393443579053699</c:v>
                </c:pt>
                <c:pt idx="66">
                  <c:v>0.33228686155537235</c:v>
                </c:pt>
                <c:pt idx="67">
                  <c:v>0.39685120863137119</c:v>
                </c:pt>
                <c:pt idx="68">
                  <c:v>0.39804012299831637</c:v>
                </c:pt>
                <c:pt idx="69">
                  <c:v>0.39804295871129264</c:v>
                </c:pt>
                <c:pt idx="70">
                  <c:v>0.47811015446656524</c:v>
                </c:pt>
                <c:pt idx="71">
                  <c:v>0.47821165631044965</c:v>
                </c:pt>
                <c:pt idx="72">
                  <c:v>0.47987929741010826</c:v>
                </c:pt>
                <c:pt idx="73">
                  <c:v>0.48395021359745272</c:v>
                </c:pt>
                <c:pt idx="74">
                  <c:v>0.48404187384924319</c:v>
                </c:pt>
                <c:pt idx="75">
                  <c:v>0.48458908305033244</c:v>
                </c:pt>
                <c:pt idx="76">
                  <c:v>0.5077785429300552</c:v>
                </c:pt>
                <c:pt idx="77">
                  <c:v>0.50781215446915573</c:v>
                </c:pt>
                <c:pt idx="78">
                  <c:v>0.50864535366422992</c:v>
                </c:pt>
                <c:pt idx="79">
                  <c:v>0.51227539988709381</c:v>
                </c:pt>
                <c:pt idx="80">
                  <c:v>0.52816014654337473</c:v>
                </c:pt>
                <c:pt idx="81">
                  <c:v>0.53469529730706178</c:v>
                </c:pt>
                <c:pt idx="82">
                  <c:v>0.53470694041092892</c:v>
                </c:pt>
                <c:pt idx="83">
                  <c:v>0.53494672496406581</c:v>
                </c:pt>
                <c:pt idx="84">
                  <c:v>0.53502387303768384</c:v>
                </c:pt>
                <c:pt idx="85">
                  <c:v>0.53512070429548975</c:v>
                </c:pt>
                <c:pt idx="86">
                  <c:v>0.54142679617335576</c:v>
                </c:pt>
                <c:pt idx="87">
                  <c:v>0.5418539045895695</c:v>
                </c:pt>
                <c:pt idx="88">
                  <c:v>0.54186808315445067</c:v>
                </c:pt>
                <c:pt idx="89">
                  <c:v>0.56459465459246549</c:v>
                </c:pt>
                <c:pt idx="90">
                  <c:v>0.64787012012881673</c:v>
                </c:pt>
                <c:pt idx="91">
                  <c:v>0.64787954470429654</c:v>
                </c:pt>
                <c:pt idx="92">
                  <c:v>0.65804716038720956</c:v>
                </c:pt>
                <c:pt idx="93">
                  <c:v>0.65896367950179113</c:v>
                </c:pt>
                <c:pt idx="94">
                  <c:v>0.80156868255670055</c:v>
                </c:pt>
                <c:pt idx="95">
                  <c:v>0.80168386254552915</c:v>
                </c:pt>
                <c:pt idx="96">
                  <c:v>0.80193190402762626</c:v>
                </c:pt>
                <c:pt idx="97">
                  <c:v>0.80193390570737422</c:v>
                </c:pt>
                <c:pt idx="98">
                  <c:v>0.81831748763750289</c:v>
                </c:pt>
                <c:pt idx="99">
                  <c:v>0.81941807788557086</c:v>
                </c:pt>
                <c:pt idx="100">
                  <c:v>0.82702487794430379</c:v>
                </c:pt>
                <c:pt idx="101">
                  <c:v>0.82717350266558731</c:v>
                </c:pt>
                <c:pt idx="102">
                  <c:v>0.85459034336628403</c:v>
                </c:pt>
                <c:pt idx="103">
                  <c:v>0.85741287861750537</c:v>
                </c:pt>
                <c:pt idx="104">
                  <c:v>0.85759694975099177</c:v>
                </c:pt>
                <c:pt idx="105">
                  <c:v>0.85813498458656967</c:v>
                </c:pt>
                <c:pt idx="106">
                  <c:v>0.85871630574669655</c:v>
                </c:pt>
                <c:pt idx="107">
                  <c:v>0.85873332002455394</c:v>
                </c:pt>
                <c:pt idx="108">
                  <c:v>0.86096611038004256</c:v>
                </c:pt>
                <c:pt idx="109">
                  <c:v>0.8641786228881535</c:v>
                </c:pt>
                <c:pt idx="110">
                  <c:v>0.86791008755157895</c:v>
                </c:pt>
                <c:pt idx="111">
                  <c:v>0.86838206695547526</c:v>
                </c:pt>
                <c:pt idx="112">
                  <c:v>0.86930784383889104</c:v>
                </c:pt>
                <c:pt idx="113">
                  <c:v>0.86985246753697265</c:v>
                </c:pt>
                <c:pt idx="114">
                  <c:v>0.86993962400933023</c:v>
                </c:pt>
                <c:pt idx="115">
                  <c:v>0.87558260942870214</c:v>
                </c:pt>
                <c:pt idx="116">
                  <c:v>0.87579703937169873</c:v>
                </c:pt>
                <c:pt idx="117">
                  <c:v>0.87752849235365471</c:v>
                </c:pt>
                <c:pt idx="118">
                  <c:v>0.87753207869653638</c:v>
                </c:pt>
                <c:pt idx="119">
                  <c:v>0.8782690304570645</c:v>
                </c:pt>
                <c:pt idx="120">
                  <c:v>0.88202468208411067</c:v>
                </c:pt>
                <c:pt idx="121">
                  <c:v>0.88240191531327183</c:v>
                </c:pt>
                <c:pt idx="122">
                  <c:v>0.8831699765132156</c:v>
                </c:pt>
                <c:pt idx="123">
                  <c:v>0.88738684851551308</c:v>
                </c:pt>
                <c:pt idx="124">
                  <c:v>0.88755590705088994</c:v>
                </c:pt>
                <c:pt idx="125">
                  <c:v>0.88783822729867035</c:v>
                </c:pt>
                <c:pt idx="126">
                  <c:v>0.88856050007438037</c:v>
                </c:pt>
                <c:pt idx="127">
                  <c:v>0.89054875188733063</c:v>
                </c:pt>
                <c:pt idx="128">
                  <c:v>0.89113491044018167</c:v>
                </c:pt>
                <c:pt idx="129">
                  <c:v>0.8961687179896014</c:v>
                </c:pt>
                <c:pt idx="130">
                  <c:v>0.89621684170687443</c:v>
                </c:pt>
                <c:pt idx="131">
                  <c:v>0.89873011743704123</c:v>
                </c:pt>
                <c:pt idx="132">
                  <c:v>0.89873278634337184</c:v>
                </c:pt>
                <c:pt idx="133">
                  <c:v>0.89950868745566159</c:v>
                </c:pt>
                <c:pt idx="134">
                  <c:v>0.89950910447227572</c:v>
                </c:pt>
                <c:pt idx="135">
                  <c:v>0.98150716471615884</c:v>
                </c:pt>
                <c:pt idx="136">
                  <c:v>0.98465939330252816</c:v>
                </c:pt>
                <c:pt idx="137">
                  <c:v>0.98500372392083291</c:v>
                </c:pt>
                <c:pt idx="138">
                  <c:v>0.98761157901908914</c:v>
                </c:pt>
                <c:pt idx="139">
                  <c:v>0.98797096393716466</c:v>
                </c:pt>
                <c:pt idx="140">
                  <c:v>0.9883799488113274</c:v>
                </c:pt>
                <c:pt idx="141">
                  <c:v>0.98907952754289519</c:v>
                </c:pt>
                <c:pt idx="142">
                  <c:v>0.9936599546294097</c:v>
                </c:pt>
                <c:pt idx="143">
                  <c:v>0.99368155609002273</c:v>
                </c:pt>
                <c:pt idx="144">
                  <c:v>0.99372434199463466</c:v>
                </c:pt>
                <c:pt idx="145">
                  <c:v>0.99438214400179692</c:v>
                </c:pt>
                <c:pt idx="146">
                  <c:v>0.99472860140483377</c:v>
                </c:pt>
                <c:pt idx="147">
                  <c:v>0.99473494005736884</c:v>
                </c:pt>
                <c:pt idx="148">
                  <c:v>0.99771349790460873</c:v>
                </c:pt>
                <c:pt idx="149">
                  <c:v>0.99771358130793153</c:v>
                </c:pt>
                <c:pt idx="150">
                  <c:v>0.99796821165253224</c:v>
                </c:pt>
                <c:pt idx="151">
                  <c:v>1</c:v>
                </c:pt>
              </c:numCache>
            </c:numRef>
          </c:xVal>
          <c:yVal>
            <c:numRef>
              <c:f>[2]Sheet1!$F$3:$F$154</c:f>
              <c:numCache>
                <c:formatCode>General</c:formatCode>
                <c:ptCount val="152"/>
                <c:pt idx="0">
                  <c:v>2.1324530610478449E-6</c:v>
                </c:pt>
                <c:pt idx="1">
                  <c:v>8.5298122441913795E-6</c:v>
                </c:pt>
                <c:pt idx="2">
                  <c:v>1.2600858997100904E-5</c:v>
                </c:pt>
                <c:pt idx="3">
                  <c:v>1.2928928698800573E-5</c:v>
                </c:pt>
                <c:pt idx="4">
                  <c:v>1.5553486312397919E-5</c:v>
                </c:pt>
                <c:pt idx="5">
                  <c:v>1.8014009075145435E-5</c:v>
                </c:pt>
                <c:pt idx="6">
                  <c:v>2.1835614401969256E-5</c:v>
                </c:pt>
                <c:pt idx="7">
                  <c:v>3.0201391795310802E-5</c:v>
                </c:pt>
                <c:pt idx="8">
                  <c:v>3.2989984259757985E-5</c:v>
                </c:pt>
                <c:pt idx="9">
                  <c:v>3.4138228215706821E-5</c:v>
                </c:pt>
                <c:pt idx="10">
                  <c:v>4.6932946581993897E-5</c:v>
                </c:pt>
                <c:pt idx="11">
                  <c:v>4.7261016283693564E-5</c:v>
                </c:pt>
                <c:pt idx="12">
                  <c:v>4.7425051134543405E-5</c:v>
                </c:pt>
                <c:pt idx="13">
                  <c:v>7.2030278762018541E-5</c:v>
                </c:pt>
                <c:pt idx="14">
                  <c:v>7.6459219734964064E-5</c:v>
                </c:pt>
                <c:pt idx="15">
                  <c:v>8.2692544067257759E-5</c:v>
                </c:pt>
                <c:pt idx="16">
                  <c:v>8.318464861980726E-5</c:v>
                </c:pt>
                <c:pt idx="17">
                  <c:v>8.5317101680855111E-5</c:v>
                </c:pt>
                <c:pt idx="18">
                  <c:v>9.0074112355500302E-5</c:v>
                </c:pt>
                <c:pt idx="19">
                  <c:v>9.1222356311449138E-5</c:v>
                </c:pt>
                <c:pt idx="20">
                  <c:v>9.1714460863998653E-5</c:v>
                </c:pt>
                <c:pt idx="21">
                  <c:v>1.0532935348453488E-4</c:v>
                </c:pt>
                <c:pt idx="22">
                  <c:v>1.3457500503315863E-4</c:v>
                </c:pt>
                <c:pt idx="23">
                  <c:v>2.1804840921685857E-4</c:v>
                </c:pt>
                <c:pt idx="24">
                  <c:v>2.1886858347110774E-4</c:v>
                </c:pt>
                <c:pt idx="25">
                  <c:v>2.200168274270566E-4</c:v>
                </c:pt>
                <c:pt idx="26">
                  <c:v>2.3166330183739482E-4</c:v>
                </c:pt>
                <c:pt idx="27">
                  <c:v>2.7556634848840213E-4</c:v>
                </c:pt>
                <c:pt idx="28">
                  <c:v>2.7573038333925196E-4</c:v>
                </c:pt>
                <c:pt idx="29">
                  <c:v>2.763865227426513E-4</c:v>
                </c:pt>
                <c:pt idx="30">
                  <c:v>2.8590054409194165E-4</c:v>
                </c:pt>
                <c:pt idx="31">
                  <c:v>2.9457676760796597E-4</c:v>
                </c:pt>
                <c:pt idx="32">
                  <c:v>3.3525741061872489E-4</c:v>
                </c:pt>
                <c:pt idx="33">
                  <c:v>5.2902188361018607E-4</c:v>
                </c:pt>
                <c:pt idx="34">
                  <c:v>5.3673152160012825E-4</c:v>
                </c:pt>
                <c:pt idx="35">
                  <c:v>5.814723660844017E-4</c:v>
                </c:pt>
                <c:pt idx="36">
                  <c:v>5.8852586467094455E-4</c:v>
                </c:pt>
                <c:pt idx="37">
                  <c:v>8.1866676041326199E-4</c:v>
                </c:pt>
                <c:pt idx="38">
                  <c:v>8.3900843757856575E-4</c:v>
                </c:pt>
                <c:pt idx="39">
                  <c:v>8.5245929534825222E-4</c:v>
                </c:pt>
                <c:pt idx="40">
                  <c:v>8.8100135939612339E-4</c:v>
                </c:pt>
                <c:pt idx="41">
                  <c:v>8.834618821588709E-4</c:v>
                </c:pt>
                <c:pt idx="42">
                  <c:v>8.8854696253521585E-4</c:v>
                </c:pt>
                <c:pt idx="43">
                  <c:v>2.5531373818012998E-3</c:v>
                </c:pt>
                <c:pt idx="44">
                  <c:v>2.7531446687445254E-3</c:v>
                </c:pt>
                <c:pt idx="45">
                  <c:v>2.7659393871108124E-3</c:v>
                </c:pt>
                <c:pt idx="46">
                  <c:v>2.8805997478548468E-3</c:v>
                </c:pt>
                <c:pt idx="47">
                  <c:v>2.9087242686460088E-3</c:v>
                </c:pt>
                <c:pt idx="48">
                  <c:v>2.9088883034968584E-3</c:v>
                </c:pt>
                <c:pt idx="49">
                  <c:v>2.9143014535749027E-3</c:v>
                </c:pt>
                <c:pt idx="50">
                  <c:v>2.937588979755882E-3</c:v>
                </c:pt>
                <c:pt idx="51">
                  <c:v>2.9533553046764073E-3</c:v>
                </c:pt>
                <c:pt idx="52">
                  <c:v>2.9870637886960862E-3</c:v>
                </c:pt>
                <c:pt idx="53">
                  <c:v>3.046470162242289E-3</c:v>
                </c:pt>
                <c:pt idx="54">
                  <c:v>3.3427360821160312E-3</c:v>
                </c:pt>
                <c:pt idx="55">
                  <c:v>3.3889857760961381E-3</c:v>
                </c:pt>
                <c:pt idx="56">
                  <c:v>3.4933010959572377E-3</c:v>
                </c:pt>
                <c:pt idx="57">
                  <c:v>3.4934651308080873E-3</c:v>
                </c:pt>
                <c:pt idx="58">
                  <c:v>3.493793200509787E-3</c:v>
                </c:pt>
                <c:pt idx="59">
                  <c:v>3.4949414444657356E-3</c:v>
                </c:pt>
                <c:pt idx="60">
                  <c:v>4.056913998197873E-3</c:v>
                </c:pt>
                <c:pt idx="61">
                  <c:v>4.066756089248863E-3</c:v>
                </c:pt>
                <c:pt idx="62">
                  <c:v>4.0787306333609011E-3</c:v>
                </c:pt>
                <c:pt idx="63">
                  <c:v>4.2508289494409407E-3</c:v>
                </c:pt>
                <c:pt idx="64">
                  <c:v>5.0850939329441045E-3</c:v>
                </c:pt>
                <c:pt idx="65">
                  <c:v>5.2004511028892701E-3</c:v>
                </c:pt>
                <c:pt idx="66">
                  <c:v>5.8735254100639464E-3</c:v>
                </c:pt>
                <c:pt idx="67">
                  <c:v>1.259956705319297E-2</c:v>
                </c:pt>
                <c:pt idx="68">
                  <c:v>1.2736051047427858E-2</c:v>
                </c:pt>
                <c:pt idx="69">
                  <c:v>1.2736379117129559E-2</c:v>
                </c:pt>
                <c:pt idx="70">
                  <c:v>2.2227416608062024E-2</c:v>
                </c:pt>
                <c:pt idx="71">
                  <c:v>2.2239719221875762E-2</c:v>
                </c:pt>
                <c:pt idx="72">
                  <c:v>2.2445039443957E-2</c:v>
                </c:pt>
                <c:pt idx="73">
                  <c:v>2.2975592948164154E-2</c:v>
                </c:pt>
                <c:pt idx="74">
                  <c:v>2.2987731527127044E-2</c:v>
                </c:pt>
                <c:pt idx="75">
                  <c:v>2.3060563000904373E-2</c:v>
                </c:pt>
                <c:pt idx="76">
                  <c:v>2.6152417946095012E-2</c:v>
                </c:pt>
                <c:pt idx="77">
                  <c:v>2.6157010921918807E-2</c:v>
                </c:pt>
                <c:pt idx="78">
                  <c:v>2.6272210835312743E-2</c:v>
                </c:pt>
                <c:pt idx="79">
                  <c:v>2.6775914414175227E-2</c:v>
                </c:pt>
                <c:pt idx="80">
                  <c:v>2.9124039412592496E-2</c:v>
                </c:pt>
                <c:pt idx="81">
                  <c:v>3.0129520177564928E-2</c:v>
                </c:pt>
                <c:pt idx="82">
                  <c:v>3.0131324560924277E-2</c:v>
                </c:pt>
                <c:pt idx="83">
                  <c:v>3.0168525224909155E-2</c:v>
                </c:pt>
                <c:pt idx="84">
                  <c:v>3.0180499769021193E-2</c:v>
                </c:pt>
                <c:pt idx="85">
                  <c:v>3.0196247114702774E-2</c:v>
                </c:pt>
                <c:pt idx="86">
                  <c:v>3.1223436062044287E-2</c:v>
                </c:pt>
                <c:pt idx="87">
                  <c:v>3.1299456004029405E-2</c:v>
                </c:pt>
                <c:pt idx="88">
                  <c:v>3.1302244596493847E-2</c:v>
                </c:pt>
                <c:pt idx="89">
                  <c:v>3.6241733509558637E-2</c:v>
                </c:pt>
                <c:pt idx="90">
                  <c:v>5.7635297034706309E-2</c:v>
                </c:pt>
                <c:pt idx="91">
                  <c:v>5.7637757557469062E-2</c:v>
                </c:pt>
                <c:pt idx="92">
                  <c:v>6.0370487343412362E-2</c:v>
                </c:pt>
                <c:pt idx="93">
                  <c:v>6.0625352764855492E-2</c:v>
                </c:pt>
                <c:pt idx="94">
                  <c:v>0.10107254516876577</c:v>
                </c:pt>
                <c:pt idx="95">
                  <c:v>0.10110792458454698</c:v>
                </c:pt>
                <c:pt idx="96">
                  <c:v>0.10118452182585269</c:v>
                </c:pt>
                <c:pt idx="97">
                  <c:v>0.10118517796525608</c:v>
                </c:pt>
                <c:pt idx="98">
                  <c:v>0.10659779933593011</c:v>
                </c:pt>
                <c:pt idx="99">
                  <c:v>0.10697624671607961</c:v>
                </c:pt>
                <c:pt idx="100">
                  <c:v>0.1096414334576106</c:v>
                </c:pt>
                <c:pt idx="101">
                  <c:v>0.1096939666353402</c:v>
                </c:pt>
                <c:pt idx="102">
                  <c:v>0.11976069324711967</c:v>
                </c:pt>
                <c:pt idx="103">
                  <c:v>0.12083397598755</c:v>
                </c:pt>
                <c:pt idx="104">
                  <c:v>0.12091411989095942</c:v>
                </c:pt>
                <c:pt idx="105">
                  <c:v>0.12117003975995669</c:v>
                </c:pt>
                <c:pt idx="106">
                  <c:v>0.12145992531720852</c:v>
                </c:pt>
                <c:pt idx="107">
                  <c:v>0.12146894723400527</c:v>
                </c:pt>
                <c:pt idx="108">
                  <c:v>0.12267146639068653</c:v>
                </c:pt>
                <c:pt idx="109">
                  <c:v>0.12441320063794939</c:v>
                </c:pt>
                <c:pt idx="110">
                  <c:v>0.12656841696897209</c:v>
                </c:pt>
                <c:pt idx="111">
                  <c:v>0.12687666781748544</c:v>
                </c:pt>
                <c:pt idx="112">
                  <c:v>0.12758494183459662</c:v>
                </c:pt>
                <c:pt idx="113">
                  <c:v>0.12800361789884318</c:v>
                </c:pt>
                <c:pt idx="114">
                  <c:v>0.12807379363482865</c:v>
                </c:pt>
                <c:pt idx="115">
                  <c:v>0.13263313011326047</c:v>
                </c:pt>
                <c:pt idx="116">
                  <c:v>0.13283119295728318</c:v>
                </c:pt>
                <c:pt idx="117">
                  <c:v>0.13448496858806722</c:v>
                </c:pt>
                <c:pt idx="118">
                  <c:v>0.13448839569635607</c:v>
                </c:pt>
                <c:pt idx="119">
                  <c:v>0.13528644990607366</c:v>
                </c:pt>
                <c:pt idx="120">
                  <c:v>0.13958287512141115</c:v>
                </c:pt>
                <c:pt idx="121">
                  <c:v>0.14001791053769444</c:v>
                </c:pt>
                <c:pt idx="122">
                  <c:v>0.14095149930121714</c:v>
                </c:pt>
                <c:pt idx="123">
                  <c:v>0.14620563182579197</c:v>
                </c:pt>
                <c:pt idx="124">
                  <c:v>0.14643496601796518</c:v>
                </c:pt>
                <c:pt idx="125">
                  <c:v>0.14683139444386131</c:v>
                </c:pt>
                <c:pt idx="126">
                  <c:v>0.14792175831217841</c:v>
                </c:pt>
                <c:pt idx="127">
                  <c:v>0.1511157025836343</c:v>
                </c:pt>
                <c:pt idx="128">
                  <c:v>0.15229966953425045</c:v>
                </c:pt>
                <c:pt idx="129">
                  <c:v>0.16442938177932662</c:v>
                </c:pt>
                <c:pt idx="130">
                  <c:v>0.16455616445111443</c:v>
                </c:pt>
                <c:pt idx="131">
                  <c:v>0.17190748661078417</c:v>
                </c:pt>
                <c:pt idx="132">
                  <c:v>0.1719184769457911</c:v>
                </c:pt>
                <c:pt idx="133">
                  <c:v>0.17525635027575839</c:v>
                </c:pt>
                <c:pt idx="134">
                  <c:v>0.17525831869396857</c:v>
                </c:pt>
                <c:pt idx="135">
                  <c:v>0.5860582070700151</c:v>
                </c:pt>
                <c:pt idx="136">
                  <c:v>0.60401878823188082</c:v>
                </c:pt>
                <c:pt idx="137">
                  <c:v>0.60601892210600961</c:v>
                </c:pt>
                <c:pt idx="138">
                  <c:v>0.62920170457859126</c:v>
                </c:pt>
                <c:pt idx="139">
                  <c:v>0.63242933564350812</c:v>
                </c:pt>
                <c:pt idx="140">
                  <c:v>0.63616113565272003</c:v>
                </c:pt>
                <c:pt idx="141">
                  <c:v>0.64257358468648185</c:v>
                </c:pt>
                <c:pt idx="142">
                  <c:v>0.69053191447679796</c:v>
                </c:pt>
                <c:pt idx="143">
                  <c:v>0.69086491471364253</c:v>
                </c:pt>
                <c:pt idx="144">
                  <c:v>0.69160144068357787</c:v>
                </c:pt>
                <c:pt idx="145">
                  <c:v>0.70313573657241502</c:v>
                </c:pt>
                <c:pt idx="146">
                  <c:v>0.71150570702190263</c:v>
                </c:pt>
                <c:pt idx="147">
                  <c:v>0.71172104817825044</c:v>
                </c:pt>
                <c:pt idx="148">
                  <c:v>0.83007417910819503</c:v>
                </c:pt>
                <c:pt idx="149">
                  <c:v>0.83007942822342218</c:v>
                </c:pt>
                <c:pt idx="150">
                  <c:v>0.84889634993499963</c:v>
                </c:pt>
                <c:pt idx="151">
                  <c:v>1</c:v>
                </c:pt>
              </c:numCache>
            </c:numRef>
          </c:yVal>
          <c:smooth val="1"/>
        </c:ser>
        <c:ser>
          <c:idx val="2"/>
          <c:order val="1"/>
          <c:tx>
            <c:v>1960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[3]Sheet1!$E$3:$E$187</c:f>
              <c:numCache>
                <c:formatCode>General</c:formatCode>
                <c:ptCount val="185"/>
                <c:pt idx="0">
                  <c:v>9.5669334137364493E-3</c:v>
                </c:pt>
                <c:pt idx="1">
                  <c:v>1.7349599766963094E-2</c:v>
                </c:pt>
                <c:pt idx="2">
                  <c:v>2.7044897717426866E-2</c:v>
                </c:pt>
                <c:pt idx="3">
                  <c:v>3.6409392705889221E-2</c:v>
                </c:pt>
                <c:pt idx="4">
                  <c:v>3.8479988191851978E-2</c:v>
                </c:pt>
                <c:pt idx="5">
                  <c:v>3.911123967834635E-2</c:v>
                </c:pt>
                <c:pt idx="6">
                  <c:v>4.3815271389545662E-2</c:v>
                </c:pt>
                <c:pt idx="7">
                  <c:v>4.5836408774592892E-2</c:v>
                </c:pt>
                <c:pt idx="8">
                  <c:v>5.2989333812345482E-2</c:v>
                </c:pt>
                <c:pt idx="9">
                  <c:v>5.7804212076436393E-2</c:v>
                </c:pt>
                <c:pt idx="10">
                  <c:v>6.0386604521186091E-2</c:v>
                </c:pt>
                <c:pt idx="11">
                  <c:v>6.0596744818663825E-2</c:v>
                </c:pt>
                <c:pt idx="12">
                  <c:v>6.2384787306724435E-2</c:v>
                </c:pt>
                <c:pt idx="13">
                  <c:v>6.3015510233361688E-2</c:v>
                </c:pt>
                <c:pt idx="14">
                  <c:v>7.6301541818843799E-2</c:v>
                </c:pt>
                <c:pt idx="15">
                  <c:v>8.4639951107548739E-2</c:v>
                </c:pt>
                <c:pt idx="16">
                  <c:v>8.4858170819985188E-2</c:v>
                </c:pt>
                <c:pt idx="17">
                  <c:v>8.8353008595213112E-2</c:v>
                </c:pt>
                <c:pt idx="18">
                  <c:v>9.0209461830494289E-2</c:v>
                </c:pt>
                <c:pt idx="19">
                  <c:v>9.0482274225315351E-2</c:v>
                </c:pt>
                <c:pt idx="20">
                  <c:v>9.1348810356775806E-2</c:v>
                </c:pt>
                <c:pt idx="21">
                  <c:v>9.6273704579697139E-2</c:v>
                </c:pt>
                <c:pt idx="22">
                  <c:v>9.7385039433551701E-2</c:v>
                </c:pt>
                <c:pt idx="23">
                  <c:v>9.8279664745990133E-2</c:v>
                </c:pt>
                <c:pt idx="24">
                  <c:v>0.10769331580116395</c:v>
                </c:pt>
                <c:pt idx="25">
                  <c:v>0.10782439864572786</c:v>
                </c:pt>
                <c:pt idx="26">
                  <c:v>0.11092364712218257</c:v>
                </c:pt>
                <c:pt idx="27">
                  <c:v>0.12984465534434117</c:v>
                </c:pt>
                <c:pt idx="28">
                  <c:v>0.13227950408040545</c:v>
                </c:pt>
                <c:pt idx="29">
                  <c:v>0.14408994756193147</c:v>
                </c:pt>
                <c:pt idx="30">
                  <c:v>0.14716127297622045</c:v>
                </c:pt>
                <c:pt idx="31">
                  <c:v>0.1507512515257286</c:v>
                </c:pt>
                <c:pt idx="32">
                  <c:v>0.1521182583333236</c:v>
                </c:pt>
                <c:pt idx="33">
                  <c:v>0.15655091231217114</c:v>
                </c:pt>
                <c:pt idx="34">
                  <c:v>0.15803631652775935</c:v>
                </c:pt>
                <c:pt idx="35">
                  <c:v>0.15846512958897963</c:v>
                </c:pt>
                <c:pt idx="36">
                  <c:v>0.16676034798650335</c:v>
                </c:pt>
                <c:pt idx="37">
                  <c:v>0.16760128671916935</c:v>
                </c:pt>
                <c:pt idx="38">
                  <c:v>0.18383328442254357</c:v>
                </c:pt>
                <c:pt idx="39">
                  <c:v>0.18404508590814364</c:v>
                </c:pt>
                <c:pt idx="40">
                  <c:v>0.18586899495793688</c:v>
                </c:pt>
                <c:pt idx="41">
                  <c:v>0.18588304709928097</c:v>
                </c:pt>
                <c:pt idx="42">
                  <c:v>0.20358874519283587</c:v>
                </c:pt>
                <c:pt idx="43">
                  <c:v>0.20376218833451978</c:v>
                </c:pt>
                <c:pt idx="44">
                  <c:v>0.20944503739254047</c:v>
                </c:pt>
                <c:pt idx="45">
                  <c:v>0.21053236052717192</c:v>
                </c:pt>
                <c:pt idx="46">
                  <c:v>0.21070754036552922</c:v>
                </c:pt>
                <c:pt idx="47">
                  <c:v>0.21365811250503328</c:v>
                </c:pt>
                <c:pt idx="48">
                  <c:v>0.21374343716768143</c:v>
                </c:pt>
                <c:pt idx="49">
                  <c:v>0.21394232669105778</c:v>
                </c:pt>
                <c:pt idx="50">
                  <c:v>0.21997832924218061</c:v>
                </c:pt>
                <c:pt idx="51">
                  <c:v>0.22121531032492592</c:v>
                </c:pt>
                <c:pt idx="52">
                  <c:v>0.23919948395462809</c:v>
                </c:pt>
                <c:pt idx="53">
                  <c:v>0.24082269127582062</c:v>
                </c:pt>
                <c:pt idx="54">
                  <c:v>0.24180709625541716</c:v>
                </c:pt>
                <c:pt idx="55">
                  <c:v>0.24618938603073698</c:v>
                </c:pt>
                <c:pt idx="56">
                  <c:v>0.25316463944794876</c:v>
                </c:pt>
                <c:pt idx="57">
                  <c:v>0.25370633779293805</c:v>
                </c:pt>
                <c:pt idx="58">
                  <c:v>0.25372778222142661</c:v>
                </c:pt>
                <c:pt idx="59">
                  <c:v>0.25771440718942223</c:v>
                </c:pt>
                <c:pt idx="60">
                  <c:v>0.26021223005703392</c:v>
                </c:pt>
                <c:pt idx="61">
                  <c:v>0.26021419327936035</c:v>
                </c:pt>
                <c:pt idx="62">
                  <c:v>0.32450881836693429</c:v>
                </c:pt>
                <c:pt idx="63">
                  <c:v>0.32535821405731413</c:v>
                </c:pt>
                <c:pt idx="64">
                  <c:v>0.32603265643498969</c:v>
                </c:pt>
                <c:pt idx="65">
                  <c:v>0.32990715120472641</c:v>
                </c:pt>
                <c:pt idx="66">
                  <c:v>0.33170833218066381</c:v>
                </c:pt>
                <c:pt idx="67">
                  <c:v>0.33364414490306288</c:v>
                </c:pt>
                <c:pt idx="68">
                  <c:v>0.34334865489675065</c:v>
                </c:pt>
                <c:pt idx="69">
                  <c:v>0.34337885831715703</c:v>
                </c:pt>
                <c:pt idx="70">
                  <c:v>0.34338610713805462</c:v>
                </c:pt>
                <c:pt idx="71">
                  <c:v>0.34339177027938078</c:v>
                </c:pt>
                <c:pt idx="72">
                  <c:v>0.34676360462500355</c:v>
                </c:pt>
                <c:pt idx="73">
                  <c:v>0.34816187197271919</c:v>
                </c:pt>
                <c:pt idx="74">
                  <c:v>0.3483714082017888</c:v>
                </c:pt>
                <c:pt idx="75">
                  <c:v>0.34875725689748094</c:v>
                </c:pt>
                <c:pt idx="76">
                  <c:v>0.34957946950949492</c:v>
                </c:pt>
                <c:pt idx="77">
                  <c:v>0.34960989945555443</c:v>
                </c:pt>
                <c:pt idx="78">
                  <c:v>0.35038763753101998</c:v>
                </c:pt>
                <c:pt idx="79">
                  <c:v>0.35162303293419395</c:v>
                </c:pt>
                <c:pt idx="80">
                  <c:v>0.35176098705690029</c:v>
                </c:pt>
                <c:pt idx="81">
                  <c:v>0.41021381758656478</c:v>
                </c:pt>
                <c:pt idx="82">
                  <c:v>0.41021948072789099</c:v>
                </c:pt>
                <c:pt idx="83">
                  <c:v>0.41271848907975361</c:v>
                </c:pt>
                <c:pt idx="84">
                  <c:v>0.42133967789201376</c:v>
                </c:pt>
                <c:pt idx="85">
                  <c:v>0.42144448376082405</c:v>
                </c:pt>
                <c:pt idx="86">
                  <c:v>0.43582561586169227</c:v>
                </c:pt>
                <c:pt idx="87">
                  <c:v>0.43582760928743913</c:v>
                </c:pt>
                <c:pt idx="88">
                  <c:v>0.43639709477920235</c:v>
                </c:pt>
                <c:pt idx="89">
                  <c:v>0.44957446955977232</c:v>
                </c:pt>
                <c:pt idx="90">
                  <c:v>0.45558570530616188</c:v>
                </c:pt>
                <c:pt idx="91">
                  <c:v>0.4631475091476665</c:v>
                </c:pt>
                <c:pt idx="92">
                  <c:v>0.46643394332209009</c:v>
                </c:pt>
                <c:pt idx="93">
                  <c:v>0.48742834084659903</c:v>
                </c:pt>
                <c:pt idx="94">
                  <c:v>0.49253717389979551</c:v>
                </c:pt>
                <c:pt idx="95">
                  <c:v>0.49254185542995849</c:v>
                </c:pt>
                <c:pt idx="96">
                  <c:v>0.49290935554775372</c:v>
                </c:pt>
                <c:pt idx="97">
                  <c:v>0.49398572994248785</c:v>
                </c:pt>
                <c:pt idx="98">
                  <c:v>0.49969490128139271</c:v>
                </c:pt>
                <c:pt idx="99">
                  <c:v>0.50120468720810396</c:v>
                </c:pt>
                <c:pt idx="100">
                  <c:v>0.50122363985440899</c:v>
                </c:pt>
                <c:pt idx="101">
                  <c:v>0.50490921222950358</c:v>
                </c:pt>
                <c:pt idx="102">
                  <c:v>0.51082576025291893</c:v>
                </c:pt>
                <c:pt idx="103">
                  <c:v>0.51309101678340119</c:v>
                </c:pt>
                <c:pt idx="104">
                  <c:v>0.58848381319076648</c:v>
                </c:pt>
                <c:pt idx="105">
                  <c:v>0.5884867580242561</c:v>
                </c:pt>
                <c:pt idx="106">
                  <c:v>0.58981736971026133</c:v>
                </c:pt>
                <c:pt idx="107">
                  <c:v>0.58990926361684792</c:v>
                </c:pt>
                <c:pt idx="108">
                  <c:v>0.59006813360818577</c:v>
                </c:pt>
                <c:pt idx="109">
                  <c:v>0.59045481289793911</c:v>
                </c:pt>
                <c:pt idx="110">
                  <c:v>0.59045813527418378</c:v>
                </c:pt>
                <c:pt idx="111">
                  <c:v>0.60529088401867914</c:v>
                </c:pt>
                <c:pt idx="112">
                  <c:v>0.60578629562189557</c:v>
                </c:pt>
                <c:pt idx="113">
                  <c:v>0.60587396104962521</c:v>
                </c:pt>
                <c:pt idx="114">
                  <c:v>0.62644928611599493</c:v>
                </c:pt>
                <c:pt idx="115">
                  <c:v>0.65127091005730453</c:v>
                </c:pt>
                <c:pt idx="116">
                  <c:v>0.65148799714147576</c:v>
                </c:pt>
                <c:pt idx="117">
                  <c:v>0.72397621140250445</c:v>
                </c:pt>
                <c:pt idx="118">
                  <c:v>0.72411650629029234</c:v>
                </c:pt>
                <c:pt idx="119">
                  <c:v>0.72702492955661924</c:v>
                </c:pt>
                <c:pt idx="120">
                  <c:v>0.72958028994010515</c:v>
                </c:pt>
                <c:pt idx="121">
                  <c:v>0.72958285723083971</c:v>
                </c:pt>
                <c:pt idx="122">
                  <c:v>0.72968713453979295</c:v>
                </c:pt>
                <c:pt idx="123">
                  <c:v>0.85879346727229888</c:v>
                </c:pt>
                <c:pt idx="124">
                  <c:v>0.86081490669155025</c:v>
                </c:pt>
                <c:pt idx="125">
                  <c:v>0.86103946912227203</c:v>
                </c:pt>
                <c:pt idx="126">
                  <c:v>0.86203587996148012</c:v>
                </c:pt>
                <c:pt idx="127">
                  <c:v>0.86204871641515279</c:v>
                </c:pt>
                <c:pt idx="128">
                  <c:v>0.86205925740887468</c:v>
                </c:pt>
                <c:pt idx="129">
                  <c:v>0.86212910281856459</c:v>
                </c:pt>
                <c:pt idx="130">
                  <c:v>0.86901586021398547</c:v>
                </c:pt>
                <c:pt idx="131">
                  <c:v>0.87822103215980396</c:v>
                </c:pt>
                <c:pt idx="132">
                  <c:v>0.87897536258445452</c:v>
                </c:pt>
                <c:pt idx="133">
                  <c:v>0.8794624682470592</c:v>
                </c:pt>
                <c:pt idx="134">
                  <c:v>0.87998876284764116</c:v>
                </c:pt>
                <c:pt idx="135">
                  <c:v>0.88089894292158899</c:v>
                </c:pt>
                <c:pt idx="136">
                  <c:v>0.88427719549404804</c:v>
                </c:pt>
                <c:pt idx="137">
                  <c:v>0.88470449838424803</c:v>
                </c:pt>
                <c:pt idx="138">
                  <c:v>0.88553426185136364</c:v>
                </c:pt>
                <c:pt idx="139">
                  <c:v>0.8862296200976707</c:v>
                </c:pt>
                <c:pt idx="140">
                  <c:v>0.88624502384207793</c:v>
                </c:pt>
                <c:pt idx="141">
                  <c:v>0.8863280077396446</c:v>
                </c:pt>
                <c:pt idx="142">
                  <c:v>0.88637157617358087</c:v>
                </c:pt>
                <c:pt idx="143">
                  <c:v>0.88977172622583467</c:v>
                </c:pt>
                <c:pt idx="144">
                  <c:v>0.89358943856520734</c:v>
                </c:pt>
                <c:pt idx="145">
                  <c:v>0.89359797103147209</c:v>
                </c:pt>
                <c:pt idx="146">
                  <c:v>0.89409104186960708</c:v>
                </c:pt>
                <c:pt idx="147">
                  <c:v>0.89422559810751767</c:v>
                </c:pt>
                <c:pt idx="148">
                  <c:v>0.89441973059218005</c:v>
                </c:pt>
                <c:pt idx="149">
                  <c:v>0.89525787550845848</c:v>
                </c:pt>
                <c:pt idx="150">
                  <c:v>0.89525968771368281</c:v>
                </c:pt>
                <c:pt idx="151">
                  <c:v>0.89682724523277646</c:v>
                </c:pt>
                <c:pt idx="152">
                  <c:v>0.89749443878955448</c:v>
                </c:pt>
                <c:pt idx="153">
                  <c:v>0.89783596396580023</c:v>
                </c:pt>
                <c:pt idx="154">
                  <c:v>0.897914870401612</c:v>
                </c:pt>
                <c:pt idx="155">
                  <c:v>0.89844554449815295</c:v>
                </c:pt>
                <c:pt idx="156">
                  <c:v>0.89859860033106254</c:v>
                </c:pt>
                <c:pt idx="157">
                  <c:v>0.90039864867873476</c:v>
                </c:pt>
                <c:pt idx="158">
                  <c:v>0.90065424512392411</c:v>
                </c:pt>
                <c:pt idx="159">
                  <c:v>0.9008208924960166</c:v>
                </c:pt>
                <c:pt idx="160">
                  <c:v>0.90147479654781582</c:v>
                </c:pt>
                <c:pt idx="161">
                  <c:v>0.90375017122413415</c:v>
                </c:pt>
                <c:pt idx="162">
                  <c:v>0.90375341809182785</c:v>
                </c:pt>
                <c:pt idx="163">
                  <c:v>0.97798972553183106</c:v>
                </c:pt>
                <c:pt idx="164">
                  <c:v>0.9825470441284061</c:v>
                </c:pt>
                <c:pt idx="165">
                  <c:v>0.98324950017850865</c:v>
                </c:pt>
                <c:pt idx="166">
                  <c:v>0.98356123723137845</c:v>
                </c:pt>
                <c:pt idx="167">
                  <c:v>0.98419459540644616</c:v>
                </c:pt>
                <c:pt idx="168">
                  <c:v>0.98704844109209866</c:v>
                </c:pt>
                <c:pt idx="169">
                  <c:v>0.99119529520535044</c:v>
                </c:pt>
                <c:pt idx="170">
                  <c:v>0.99355629657852096</c:v>
                </c:pt>
                <c:pt idx="171">
                  <c:v>0.99392656786013844</c:v>
                </c:pt>
                <c:pt idx="172">
                  <c:v>0.99425193420646674</c:v>
                </c:pt>
                <c:pt idx="173">
                  <c:v>0.99429067009313798</c:v>
                </c:pt>
                <c:pt idx="174">
                  <c:v>0.99429603120026011</c:v>
                </c:pt>
                <c:pt idx="175">
                  <c:v>0.99429844747389262</c:v>
                </c:pt>
                <c:pt idx="176">
                  <c:v>0.99489398341575641</c:v>
                </c:pt>
                <c:pt idx="177">
                  <c:v>0.99520764593667721</c:v>
                </c:pt>
                <c:pt idx="178">
                  <c:v>0.99521338458655439</c:v>
                </c:pt>
                <c:pt idx="179">
                  <c:v>0.99521376212930945</c:v>
                </c:pt>
                <c:pt idx="180">
                  <c:v>0.99791037635918123</c:v>
                </c:pt>
                <c:pt idx="181">
                  <c:v>0.99974984017048374</c:v>
                </c:pt>
                <c:pt idx="182">
                  <c:v>0.99976939688519695</c:v>
                </c:pt>
                <c:pt idx="183">
                  <c:v>0.99999992449144903</c:v>
                </c:pt>
                <c:pt idx="184">
                  <c:v>1</c:v>
                </c:pt>
              </c:numCache>
            </c:numRef>
          </c:xVal>
          <c:yVal>
            <c:numRef>
              <c:f>[3]Sheet1!$F$3:$F$187</c:f>
              <c:numCache>
                <c:formatCode>General</c:formatCode>
                <c:ptCount val="185"/>
                <c:pt idx="0">
                  <c:v>7.964205044216448E-7</c:v>
                </c:pt>
                <c:pt idx="1">
                  <c:v>1.5169152379572132E-6</c:v>
                </c:pt>
                <c:pt idx="2">
                  <c:v>2.7304308747392155E-6</c:v>
                </c:pt>
                <c:pt idx="3">
                  <c:v>4.4745233579430399E-6</c:v>
                </c:pt>
                <c:pt idx="4">
                  <c:v>5.0432217283190183E-6</c:v>
                </c:pt>
                <c:pt idx="5">
                  <c:v>5.2707507372207155E-6</c:v>
                </c:pt>
                <c:pt idx="6">
                  <c:v>7.2047886968445669E-6</c:v>
                </c:pt>
                <c:pt idx="7">
                  <c:v>8.7970365356028078E-6</c:v>
                </c:pt>
                <c:pt idx="8">
                  <c:v>1.7364136895330878E-5</c:v>
                </c:pt>
                <c:pt idx="9">
                  <c:v>2.4647079199543733E-5</c:v>
                </c:pt>
                <c:pt idx="10">
                  <c:v>2.8894108035217923E-5</c:v>
                </c:pt>
                <c:pt idx="11">
                  <c:v>2.9271022791642883E-5</c:v>
                </c:pt>
                <c:pt idx="12">
                  <c:v>3.3139816032853902E-5</c:v>
                </c:pt>
                <c:pt idx="13">
                  <c:v>3.4808803527033515E-5</c:v>
                </c:pt>
                <c:pt idx="14">
                  <c:v>7.1790544265443751E-5</c:v>
                </c:pt>
                <c:pt idx="15">
                  <c:v>9.7728699539052725E-5</c:v>
                </c:pt>
                <c:pt idx="16">
                  <c:v>9.8525257990005779E-5</c:v>
                </c:pt>
                <c:pt idx="17">
                  <c:v>1.1180130114582233E-4</c:v>
                </c:pt>
                <c:pt idx="18">
                  <c:v>1.1938529106284992E-4</c:v>
                </c:pt>
                <c:pt idx="19">
                  <c:v>1.2056114729655799E-4</c:v>
                </c:pt>
                <c:pt idx="20">
                  <c:v>1.2458111614153727E-4</c:v>
                </c:pt>
                <c:pt idx="21">
                  <c:v>1.4776773033189404E-4</c:v>
                </c:pt>
                <c:pt idx="22">
                  <c:v>1.5307806482630181E-4</c:v>
                </c:pt>
                <c:pt idx="23">
                  <c:v>1.576150917576251E-4</c:v>
                </c:pt>
                <c:pt idx="24">
                  <c:v>2.059405206399112E-4</c:v>
                </c:pt>
                <c:pt idx="25">
                  <c:v>2.0666104296275303E-4</c:v>
                </c:pt>
                <c:pt idx="26">
                  <c:v>2.2452684311152294E-4</c:v>
                </c:pt>
                <c:pt idx="27">
                  <c:v>3.3502166990171181E-4</c:v>
                </c:pt>
                <c:pt idx="28">
                  <c:v>3.5061307661391888E-4</c:v>
                </c:pt>
                <c:pt idx="29">
                  <c:v>4.2810523036411474E-4</c:v>
                </c:pt>
                <c:pt idx="30">
                  <c:v>4.484741737851521E-4</c:v>
                </c:pt>
                <c:pt idx="31">
                  <c:v>4.753303632252706E-4</c:v>
                </c:pt>
                <c:pt idx="32">
                  <c:v>4.8610226299646703E-4</c:v>
                </c:pt>
                <c:pt idx="33">
                  <c:v>5.2217576377209759E-4</c:v>
                </c:pt>
                <c:pt idx="34">
                  <c:v>5.3844372924758733E-4</c:v>
                </c:pt>
                <c:pt idx="35">
                  <c:v>5.431472093610321E-4</c:v>
                </c:pt>
                <c:pt idx="36">
                  <c:v>6.3491573180983495E-4</c:v>
                </c:pt>
                <c:pt idx="37">
                  <c:v>6.4492940847115613E-4</c:v>
                </c:pt>
                <c:pt idx="38">
                  <c:v>8.5268067829879124E-4</c:v>
                </c:pt>
                <c:pt idx="39">
                  <c:v>8.5575327175003079E-4</c:v>
                </c:pt>
                <c:pt idx="40">
                  <c:v>8.8423950637851289E-4</c:v>
                </c:pt>
                <c:pt idx="41">
                  <c:v>8.8446703538741457E-4</c:v>
                </c:pt>
                <c:pt idx="42">
                  <c:v>1.181060824975301E-3</c:v>
                </c:pt>
                <c:pt idx="43">
                  <c:v>1.1845884764443441E-3</c:v>
                </c:pt>
                <c:pt idx="44">
                  <c:v>1.3017324514542584E-3</c:v>
                </c:pt>
                <c:pt idx="45">
                  <c:v>1.3246167464155928E-3</c:v>
                </c:pt>
                <c:pt idx="46">
                  <c:v>1.328334101954626E-3</c:v>
                </c:pt>
                <c:pt idx="47">
                  <c:v>1.3926105390753083E-3</c:v>
                </c:pt>
                <c:pt idx="48">
                  <c:v>1.3945071659356148E-3</c:v>
                </c:pt>
                <c:pt idx="49">
                  <c:v>1.3991748454754962E-3</c:v>
                </c:pt>
                <c:pt idx="50">
                  <c:v>1.5586272097766565E-3</c:v>
                </c:pt>
                <c:pt idx="51">
                  <c:v>1.5949280119494117E-3</c:v>
                </c:pt>
                <c:pt idx="52">
                  <c:v>2.1404001053721053E-3</c:v>
                </c:pt>
                <c:pt idx="53">
                  <c:v>2.1929734597425201E-3</c:v>
                </c:pt>
                <c:pt idx="54">
                  <c:v>2.2351114976080729E-3</c:v>
                </c:pt>
                <c:pt idx="55">
                  <c:v>2.4454447816373071E-3</c:v>
                </c:pt>
                <c:pt idx="56">
                  <c:v>2.786317464014611E-3</c:v>
                </c:pt>
                <c:pt idx="57">
                  <c:v>2.8135875620222141E-3</c:v>
                </c:pt>
                <c:pt idx="58">
                  <c:v>2.8147255105490918E-3</c:v>
                </c:pt>
                <c:pt idx="59">
                  <c:v>3.0276666737545635E-3</c:v>
                </c:pt>
                <c:pt idx="60">
                  <c:v>3.1626466650030581E-3</c:v>
                </c:pt>
                <c:pt idx="61">
                  <c:v>3.1627604812374584E-3</c:v>
                </c:pt>
                <c:pt idx="62">
                  <c:v>6.996481976843323E-3</c:v>
                </c:pt>
                <c:pt idx="63">
                  <c:v>7.0479555180054674E-3</c:v>
                </c:pt>
                <c:pt idx="64">
                  <c:v>7.0918789696106767E-3</c:v>
                </c:pt>
                <c:pt idx="65">
                  <c:v>7.351091098925012E-3</c:v>
                </c:pt>
                <c:pt idx="66">
                  <c:v>7.4764558720681528E-3</c:v>
                </c:pt>
                <c:pt idx="67">
                  <c:v>7.6184700077649341E-3</c:v>
                </c:pt>
                <c:pt idx="68">
                  <c:v>8.4697111848516197E-3</c:v>
                </c:pt>
                <c:pt idx="69">
                  <c:v>8.4723663796881284E-3</c:v>
                </c:pt>
                <c:pt idx="70">
                  <c:v>8.4730111969545351E-3</c:v>
                </c:pt>
                <c:pt idx="71">
                  <c:v>8.4736180789248047E-3</c:v>
                </c:pt>
                <c:pt idx="72">
                  <c:v>8.8590137881006305E-3</c:v>
                </c:pt>
                <c:pt idx="73">
                  <c:v>9.0210498909350321E-3</c:v>
                </c:pt>
                <c:pt idx="74">
                  <c:v>9.045515984285369E-3</c:v>
                </c:pt>
                <c:pt idx="75">
                  <c:v>9.0914899076200376E-3</c:v>
                </c:pt>
                <c:pt idx="76">
                  <c:v>9.1942638670474107E-3</c:v>
                </c:pt>
                <c:pt idx="77">
                  <c:v>9.1982089723097963E-3</c:v>
                </c:pt>
                <c:pt idx="78">
                  <c:v>9.3042100340819996E-3</c:v>
                </c:pt>
                <c:pt idx="79">
                  <c:v>9.4743044089544426E-3</c:v>
                </c:pt>
                <c:pt idx="80">
                  <c:v>9.4933085093937466E-3</c:v>
                </c:pt>
                <c:pt idx="81">
                  <c:v>1.8443050789312958E-2</c:v>
                </c:pt>
                <c:pt idx="82">
                  <c:v>1.8443923218356181E-2</c:v>
                </c:pt>
                <c:pt idx="83">
                  <c:v>1.8841353445634871E-2</c:v>
                </c:pt>
                <c:pt idx="84">
                  <c:v>2.0232997620035848E-2</c:v>
                </c:pt>
                <c:pt idx="85">
                  <c:v>2.025014130457934E-2</c:v>
                </c:pt>
                <c:pt idx="86">
                  <c:v>2.2682194270807317E-2</c:v>
                </c:pt>
                <c:pt idx="87">
                  <c:v>2.2682535605704629E-2</c:v>
                </c:pt>
                <c:pt idx="88">
                  <c:v>2.2781727667443543E-2</c:v>
                </c:pt>
                <c:pt idx="89">
                  <c:v>2.5103560728048129E-2</c:v>
                </c:pt>
                <c:pt idx="90">
                  <c:v>2.6196933808445254E-2</c:v>
                </c:pt>
                <c:pt idx="91">
                  <c:v>2.7583243465070809E-2</c:v>
                </c:pt>
                <c:pt idx="92">
                  <c:v>2.8203678399887397E-2</c:v>
                </c:pt>
                <c:pt idx="93">
                  <c:v>3.3229501810041688E-2</c:v>
                </c:pt>
                <c:pt idx="94">
                  <c:v>3.446916583888146E-2</c:v>
                </c:pt>
                <c:pt idx="95">
                  <c:v>3.4470303787408341E-2</c:v>
                </c:pt>
                <c:pt idx="96">
                  <c:v>3.4560434853177863E-2</c:v>
                </c:pt>
                <c:pt idx="97">
                  <c:v>3.4826871594688641E-2</c:v>
                </c:pt>
                <c:pt idx="98">
                  <c:v>3.6264139546505793E-2</c:v>
                </c:pt>
                <c:pt idx="99">
                  <c:v>3.6664954684165439E-2</c:v>
                </c:pt>
                <c:pt idx="100">
                  <c:v>3.6670113880991374E-2</c:v>
                </c:pt>
                <c:pt idx="101">
                  <c:v>3.7705832007871538E-2</c:v>
                </c:pt>
                <c:pt idx="102">
                  <c:v>3.9398821696892121E-2</c:v>
                </c:pt>
                <c:pt idx="103">
                  <c:v>4.0056601203176195E-2</c:v>
                </c:pt>
                <c:pt idx="104">
                  <c:v>6.3093173522143969E-2</c:v>
                </c:pt>
                <c:pt idx="105">
                  <c:v>6.3094083886483326E-2</c:v>
                </c:pt>
                <c:pt idx="106">
                  <c:v>6.3515028855723354E-2</c:v>
                </c:pt>
                <c:pt idx="107">
                  <c:v>6.354469277437709E-2</c:v>
                </c:pt>
                <c:pt idx="108">
                  <c:v>6.359927704430908E-2</c:v>
                </c:pt>
                <c:pt idx="109">
                  <c:v>6.3732859848249543E-2</c:v>
                </c:pt>
                <c:pt idx="110">
                  <c:v>6.3734073501832855E-2</c:v>
                </c:pt>
                <c:pt idx="111">
                  <c:v>6.9660866716343889E-2</c:v>
                </c:pt>
                <c:pt idx="112">
                  <c:v>6.9874387254981268E-2</c:v>
                </c:pt>
                <c:pt idx="113">
                  <c:v>6.9912397076731608E-2</c:v>
                </c:pt>
                <c:pt idx="114">
                  <c:v>7.9555002703151689E-2</c:v>
                </c:pt>
                <c:pt idx="115">
                  <c:v>9.1240800721682669E-2</c:v>
                </c:pt>
                <c:pt idx="116">
                  <c:v>9.1346388915756679E-2</c:v>
                </c:pt>
                <c:pt idx="117">
                  <c:v>0.12682738701673993</c:v>
                </c:pt>
                <c:pt idx="118">
                  <c:v>0.12690002662535482</c:v>
                </c:pt>
                <c:pt idx="119">
                  <c:v>0.12843816948313416</c:v>
                </c:pt>
                <c:pt idx="120">
                  <c:v>0.12980418218875234</c:v>
                </c:pt>
                <c:pt idx="121">
                  <c:v>0.12980558562917355</c:v>
                </c:pt>
                <c:pt idx="122">
                  <c:v>0.12986775460008329</c:v>
                </c:pt>
                <c:pt idx="123">
                  <c:v>0.20882659668094308</c:v>
                </c:pt>
                <c:pt idx="124">
                  <c:v>0.21010401444947341</c:v>
                </c:pt>
                <c:pt idx="125">
                  <c:v>0.21025354348030678</c:v>
                </c:pt>
                <c:pt idx="126">
                  <c:v>0.21099735073872924</c:v>
                </c:pt>
                <c:pt idx="127">
                  <c:v>0.21100797141461536</c:v>
                </c:pt>
                <c:pt idx="128">
                  <c:v>0.21101707544425929</c:v>
                </c:pt>
                <c:pt idx="129">
                  <c:v>0.21108023105640686</c:v>
                </c:pt>
                <c:pt idx="130">
                  <c:v>0.21757897817943506</c:v>
                </c:pt>
                <c:pt idx="131">
                  <c:v>0.2267977866110307</c:v>
                </c:pt>
                <c:pt idx="132">
                  <c:v>0.22756179617032912</c:v>
                </c:pt>
                <c:pt idx="133">
                  <c:v>0.22806138922785751</c:v>
                </c:pt>
                <c:pt idx="134">
                  <c:v>0.22862728828230849</c:v>
                </c:pt>
                <c:pt idx="135">
                  <c:v>0.22962476776869553</c:v>
                </c:pt>
                <c:pt idx="136">
                  <c:v>0.23383206562590997</c:v>
                </c:pt>
                <c:pt idx="137">
                  <c:v>0.23437372629528408</c:v>
                </c:pt>
                <c:pt idx="138">
                  <c:v>0.23545488258004799</c:v>
                </c:pt>
                <c:pt idx="139">
                  <c:v>0.23637116363425223</c:v>
                </c:pt>
                <c:pt idx="140">
                  <c:v>0.23639259576607746</c:v>
                </c:pt>
                <c:pt idx="141">
                  <c:v>0.2365093499167302</c:v>
                </c:pt>
                <c:pt idx="142">
                  <c:v>0.23657174716468621</c:v>
                </c:pt>
                <c:pt idx="143">
                  <c:v>0.24160331012244304</c:v>
                </c:pt>
                <c:pt idx="144">
                  <c:v>0.24736514656118347</c:v>
                </c:pt>
                <c:pt idx="145">
                  <c:v>0.24737838466904313</c:v>
                </c:pt>
                <c:pt idx="146">
                  <c:v>0.24819570165138785</c:v>
                </c:pt>
                <c:pt idx="147">
                  <c:v>0.24842941003786689</c:v>
                </c:pt>
                <c:pt idx="148">
                  <c:v>0.24877744753132036</c:v>
                </c:pt>
                <c:pt idx="149">
                  <c:v>0.25035511576982278</c:v>
                </c:pt>
                <c:pt idx="150">
                  <c:v>0.25035875728235885</c:v>
                </c:pt>
                <c:pt idx="151">
                  <c:v>0.25358716946890231</c:v>
                </c:pt>
                <c:pt idx="152">
                  <c:v>0.25498951622485538</c:v>
                </c:pt>
                <c:pt idx="153">
                  <c:v>0.25583876905780534</c:v>
                </c:pt>
                <c:pt idx="154">
                  <c:v>0.25603498216623127</c:v>
                </c:pt>
                <c:pt idx="155">
                  <c:v>0.25738102319249284</c:v>
                </c:pt>
                <c:pt idx="156">
                  <c:v>0.25778401093005149</c:v>
                </c:pt>
                <c:pt idx="157">
                  <c:v>0.26256710327867677</c:v>
                </c:pt>
                <c:pt idx="158">
                  <c:v>0.26334098961333541</c:v>
                </c:pt>
                <c:pt idx="159">
                  <c:v>0.26384967525441611</c:v>
                </c:pt>
                <c:pt idx="160">
                  <c:v>0.26597822518266279</c:v>
                </c:pt>
                <c:pt idx="161">
                  <c:v>0.27549967802087721</c:v>
                </c:pt>
                <c:pt idx="162">
                  <c:v>0.27551378459934167</c:v>
                </c:pt>
                <c:pt idx="163">
                  <c:v>0.6511000697147713</c:v>
                </c:pt>
                <c:pt idx="164">
                  <c:v>0.67477904411875611</c:v>
                </c:pt>
                <c:pt idx="165">
                  <c:v>0.67916404459837565</c:v>
                </c:pt>
                <c:pt idx="166">
                  <c:v>0.68115122686679308</c:v>
                </c:pt>
                <c:pt idx="167">
                  <c:v>0.6853762656772473</c:v>
                </c:pt>
                <c:pt idx="168">
                  <c:v>0.70650312624902356</c:v>
                </c:pt>
                <c:pt idx="169">
                  <c:v>0.74327949639257485</c:v>
                </c:pt>
                <c:pt idx="170">
                  <c:v>0.76522957076086484</c:v>
                </c:pt>
                <c:pt idx="171">
                  <c:v>0.76875094720821113</c:v>
                </c:pt>
                <c:pt idx="172">
                  <c:v>0.77213221793816023</c:v>
                </c:pt>
                <c:pt idx="173">
                  <c:v>0.77259652918982991</c:v>
                </c:pt>
                <c:pt idx="174">
                  <c:v>0.77267125103236312</c:v>
                </c:pt>
                <c:pt idx="175">
                  <c:v>0.77270531434179646</c:v>
                </c:pt>
                <c:pt idx="176">
                  <c:v>0.78358923035535888</c:v>
                </c:pt>
                <c:pt idx="177">
                  <c:v>0.79195498699894018</c:v>
                </c:pt>
                <c:pt idx="178">
                  <c:v>0.79211756490245255</c:v>
                </c:pt>
                <c:pt idx="179">
                  <c:v>0.79213008234314541</c:v>
                </c:pt>
                <c:pt idx="180">
                  <c:v>0.89264592872088955</c:v>
                </c:pt>
                <c:pt idx="181">
                  <c:v>0.98529029859067008</c:v>
                </c:pt>
                <c:pt idx="182">
                  <c:v>0.98639177900817832</c:v>
                </c:pt>
                <c:pt idx="183">
                  <c:v>0.99999248917002592</c:v>
                </c:pt>
                <c:pt idx="184">
                  <c:v>1</c:v>
                </c:pt>
              </c:numCache>
            </c:numRef>
          </c:yVal>
          <c:smooth val="1"/>
        </c:ser>
        <c:ser>
          <c:idx val="3"/>
          <c:order val="2"/>
          <c:tx>
            <c:v>1970</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[4]Sheet1!$E$3:$E$199</c:f>
              <c:numCache>
                <c:formatCode>General</c:formatCode>
                <c:ptCount val="197"/>
                <c:pt idx="0">
                  <c:v>2.8853818103650373E-4</c:v>
                </c:pt>
                <c:pt idx="1">
                  <c:v>2.2875785559833702E-3</c:v>
                </c:pt>
                <c:pt idx="2">
                  <c:v>1.1937081719260726E-2</c:v>
                </c:pt>
                <c:pt idx="3">
                  <c:v>2.1458826663086589E-2</c:v>
                </c:pt>
                <c:pt idx="4">
                  <c:v>3.0779089379648072E-2</c:v>
                </c:pt>
                <c:pt idx="5">
                  <c:v>3.8524995073098207E-2</c:v>
                </c:pt>
                <c:pt idx="6">
                  <c:v>4.3206807752738802E-2</c:v>
                </c:pt>
                <c:pt idx="7">
                  <c:v>4.5532758865693898E-2</c:v>
                </c:pt>
                <c:pt idx="8">
                  <c:v>5.0324894525425545E-2</c:v>
                </c:pt>
                <c:pt idx="9">
                  <c:v>5.2385709757071901E-2</c:v>
                </c:pt>
                <c:pt idx="10">
                  <c:v>5.3013453525941494E-2</c:v>
                </c:pt>
                <c:pt idx="11">
                  <c:v>5.3016384449799496E-2</c:v>
                </c:pt>
                <c:pt idx="12">
                  <c:v>6.1315408081580793E-2</c:v>
                </c:pt>
                <c:pt idx="13">
                  <c:v>6.479373833398834E-2</c:v>
                </c:pt>
                <c:pt idx="14">
                  <c:v>6.7363933101777171E-2</c:v>
                </c:pt>
                <c:pt idx="15">
                  <c:v>6.9143529946842655E-2</c:v>
                </c:pt>
                <c:pt idx="16">
                  <c:v>6.9360718919910191E-2</c:v>
                </c:pt>
                <c:pt idx="17">
                  <c:v>7.2445328400725761E-2</c:v>
                </c:pt>
                <c:pt idx="18">
                  <c:v>7.6018350039314994E-2</c:v>
                </c:pt>
                <c:pt idx="19">
                  <c:v>7.6020303988553667E-2</c:v>
                </c:pt>
                <c:pt idx="20">
                  <c:v>8.3139442887753545E-2</c:v>
                </c:pt>
                <c:pt idx="21">
                  <c:v>0.10197107958679719</c:v>
                </c:pt>
                <c:pt idx="22">
                  <c:v>0.10307716515967191</c:v>
                </c:pt>
                <c:pt idx="23">
                  <c:v>0.11244635175909394</c:v>
                </c:pt>
                <c:pt idx="24">
                  <c:v>0.11685806853243533</c:v>
                </c:pt>
                <c:pt idx="25">
                  <c:v>0.11772051166562669</c:v>
                </c:pt>
                <c:pt idx="26">
                  <c:v>0.12077732997611687</c:v>
                </c:pt>
                <c:pt idx="27">
                  <c:v>0.12104885376839819</c:v>
                </c:pt>
                <c:pt idx="28">
                  <c:v>0.13280351178066094</c:v>
                </c:pt>
                <c:pt idx="29">
                  <c:v>0.1377051437496519</c:v>
                </c:pt>
                <c:pt idx="30">
                  <c:v>0.13791429147008336</c:v>
                </c:pt>
                <c:pt idx="31">
                  <c:v>0.13812509253217833</c:v>
                </c:pt>
                <c:pt idx="32">
                  <c:v>0.15574715950059154</c:v>
                </c:pt>
                <c:pt idx="33">
                  <c:v>0.16400319624912207</c:v>
                </c:pt>
                <c:pt idx="34">
                  <c:v>0.1660147869903327</c:v>
                </c:pt>
                <c:pt idx="35">
                  <c:v>0.16786247145117647</c:v>
                </c:pt>
                <c:pt idx="36">
                  <c:v>0.16875287108885956</c:v>
                </c:pt>
                <c:pt idx="37">
                  <c:v>0.17011342097412416</c:v>
                </c:pt>
                <c:pt idx="38">
                  <c:v>0.17054020857898591</c:v>
                </c:pt>
                <c:pt idx="39">
                  <c:v>0.17073815866724193</c:v>
                </c:pt>
                <c:pt idx="40">
                  <c:v>0.17082976882577805</c:v>
                </c:pt>
                <c:pt idx="41">
                  <c:v>0.17264506282039616</c:v>
                </c:pt>
                <c:pt idx="42">
                  <c:v>0.17506841078770954</c:v>
                </c:pt>
                <c:pt idx="43">
                  <c:v>0.1751533324276979</c:v>
                </c:pt>
                <c:pt idx="44">
                  <c:v>0.18116082451388221</c:v>
                </c:pt>
                <c:pt idx="45">
                  <c:v>0.18133344841392932</c:v>
                </c:pt>
                <c:pt idx="46">
                  <c:v>0.1815078008075337</c:v>
                </c:pt>
                <c:pt idx="47">
                  <c:v>0.19940702796026283</c:v>
                </c:pt>
                <c:pt idx="48">
                  <c:v>0.20088541601499799</c:v>
                </c:pt>
                <c:pt idx="49">
                  <c:v>0.2065414226939031</c:v>
                </c:pt>
                <c:pt idx="50">
                  <c:v>0.20737838933509795</c:v>
                </c:pt>
                <c:pt idx="51">
                  <c:v>0.20899392959600896</c:v>
                </c:pt>
                <c:pt idx="52">
                  <c:v>0.22221720591681351</c:v>
                </c:pt>
                <c:pt idx="53">
                  <c:v>0.2234483442409631</c:v>
                </c:pt>
                <c:pt idx="54">
                  <c:v>0.22780993470114325</c:v>
                </c:pt>
                <c:pt idx="55">
                  <c:v>0.24396526215835951</c:v>
                </c:pt>
                <c:pt idx="56">
                  <c:v>0.24409572584598763</c:v>
                </c:pt>
                <c:pt idx="57">
                  <c:v>0.2440975294914387</c:v>
                </c:pt>
                <c:pt idx="58">
                  <c:v>0.24411151525887395</c:v>
                </c:pt>
                <c:pt idx="59">
                  <c:v>0.24465065494495924</c:v>
                </c:pt>
                <c:pt idx="60">
                  <c:v>0.2456304101843646</c:v>
                </c:pt>
                <c:pt idx="61">
                  <c:v>0.24959820472105895</c:v>
                </c:pt>
                <c:pt idx="62">
                  <c:v>0.31358914046477165</c:v>
                </c:pt>
                <c:pt idx="63">
                  <c:v>0.31538181373935742</c:v>
                </c:pt>
                <c:pt idx="64">
                  <c:v>0.31622719739265737</c:v>
                </c:pt>
                <c:pt idx="65">
                  <c:v>0.31624854053049511</c:v>
                </c:pt>
                <c:pt idx="66">
                  <c:v>0.32319084702359535</c:v>
                </c:pt>
                <c:pt idx="67">
                  <c:v>0.32511751612481765</c:v>
                </c:pt>
                <c:pt idx="68">
                  <c:v>0.32514780233801704</c:v>
                </c:pt>
                <c:pt idx="69">
                  <c:v>0.32808443773995027</c:v>
                </c:pt>
                <c:pt idx="70">
                  <c:v>0.33774310943427061</c:v>
                </c:pt>
                <c:pt idx="71">
                  <c:v>0.33774656642138517</c:v>
                </c:pt>
                <c:pt idx="72">
                  <c:v>0.33775378100318948</c:v>
                </c:pt>
                <c:pt idx="73">
                  <c:v>0.33796232750847061</c:v>
                </c:pt>
                <c:pt idx="74">
                  <c:v>0.34131823532588612</c:v>
                </c:pt>
                <c:pt idx="75">
                  <c:v>0.341989492041263</c:v>
                </c:pt>
                <c:pt idx="76">
                  <c:v>0.34199557934466041</c:v>
                </c:pt>
                <c:pt idx="77">
                  <c:v>0.34708028132693597</c:v>
                </c:pt>
                <c:pt idx="78">
                  <c:v>0.34785434583302444</c:v>
                </c:pt>
                <c:pt idx="79">
                  <c:v>0.34893653310367234</c:v>
                </c:pt>
                <c:pt idx="80">
                  <c:v>0.35279272707808113</c:v>
                </c:pt>
                <c:pt idx="81">
                  <c:v>0.35317675325537357</c:v>
                </c:pt>
                <c:pt idx="82">
                  <c:v>0.35399508222690723</c:v>
                </c:pt>
                <c:pt idx="83">
                  <c:v>0.36830828646342062</c:v>
                </c:pt>
                <c:pt idx="84">
                  <c:v>0.36839974631816913</c:v>
                </c:pt>
                <c:pt idx="85">
                  <c:v>0.42657648064653825</c:v>
                </c:pt>
                <c:pt idx="86">
                  <c:v>0.42780604078091816</c:v>
                </c:pt>
                <c:pt idx="87">
                  <c:v>0.42781167717295276</c:v>
                </c:pt>
                <c:pt idx="88">
                  <c:v>0.42794897968291623</c:v>
                </c:pt>
                <c:pt idx="89">
                  <c:v>0.43043500432965465</c:v>
                </c:pt>
                <c:pt idx="90">
                  <c:v>0.4304406407216893</c:v>
                </c:pt>
                <c:pt idx="91">
                  <c:v>0.43902110819573281</c:v>
                </c:pt>
                <c:pt idx="92">
                  <c:v>0.4390511689532508</c:v>
                </c:pt>
                <c:pt idx="93">
                  <c:v>0.43961796453625268</c:v>
                </c:pt>
                <c:pt idx="94">
                  <c:v>0.44100962730554838</c:v>
                </c:pt>
                <c:pt idx="95">
                  <c:v>0.44699246957056793</c:v>
                </c:pt>
                <c:pt idx="96">
                  <c:v>0.45451855597466773</c:v>
                </c:pt>
                <c:pt idx="97">
                  <c:v>0.47541378852542815</c:v>
                </c:pt>
                <c:pt idx="98">
                  <c:v>0.48109599315451018</c:v>
                </c:pt>
                <c:pt idx="99">
                  <c:v>0.48172426298663634</c:v>
                </c:pt>
                <c:pt idx="100">
                  <c:v>0.48279555323268397</c:v>
                </c:pt>
                <c:pt idx="101">
                  <c:v>0.49591068597831756</c:v>
                </c:pt>
                <c:pt idx="102">
                  <c:v>0.57094737192012479</c:v>
                </c:pt>
                <c:pt idx="103">
                  <c:v>0.57245002652136634</c:v>
                </c:pt>
                <c:pt idx="104">
                  <c:v>0.57377435319382175</c:v>
                </c:pt>
                <c:pt idx="105">
                  <c:v>0.57704526421935509</c:v>
                </c:pt>
                <c:pt idx="106">
                  <c:v>0.58071342815548876</c:v>
                </c:pt>
                <c:pt idx="107">
                  <c:v>0.5810791924225891</c:v>
                </c:pt>
                <c:pt idx="108">
                  <c:v>0.58108031970099594</c:v>
                </c:pt>
                <c:pt idx="109">
                  <c:v>0.58696892149119662</c:v>
                </c:pt>
                <c:pt idx="110">
                  <c:v>0.58696967301013458</c:v>
                </c:pt>
                <c:pt idx="111">
                  <c:v>0.58945687754160558</c:v>
                </c:pt>
                <c:pt idx="112">
                  <c:v>0.58984173038972976</c:v>
                </c:pt>
                <c:pt idx="113">
                  <c:v>0.5898446613135877</c:v>
                </c:pt>
                <c:pt idx="114">
                  <c:v>0.60460734902688895</c:v>
                </c:pt>
                <c:pt idx="115">
                  <c:v>0.60461200844430429</c:v>
                </c:pt>
                <c:pt idx="116">
                  <c:v>0.60686656525815408</c:v>
                </c:pt>
                <c:pt idx="117">
                  <c:v>0.60735963683334304</c:v>
                </c:pt>
                <c:pt idx="118">
                  <c:v>0.60751775641788774</c:v>
                </c:pt>
                <c:pt idx="119">
                  <c:v>0.60751974042788393</c:v>
                </c:pt>
                <c:pt idx="120">
                  <c:v>0.6322241218675374</c:v>
                </c:pt>
                <c:pt idx="121">
                  <c:v>0.63511880748235428</c:v>
                </c:pt>
                <c:pt idx="122">
                  <c:v>0.65559694702255245</c:v>
                </c:pt>
                <c:pt idx="123">
                  <c:v>0.65561581014789505</c:v>
                </c:pt>
                <c:pt idx="124">
                  <c:v>0.72776163345172284</c:v>
                </c:pt>
                <c:pt idx="125">
                  <c:v>0.72776358740096148</c:v>
                </c:pt>
                <c:pt idx="126">
                  <c:v>0.72977547874974724</c:v>
                </c:pt>
                <c:pt idx="127">
                  <c:v>0.72987978957833477</c:v>
                </c:pt>
                <c:pt idx="128">
                  <c:v>0.73001942179700585</c:v>
                </c:pt>
                <c:pt idx="129">
                  <c:v>0.85851593345313937</c:v>
                </c:pt>
                <c:pt idx="130">
                  <c:v>0.86105922384294953</c:v>
                </c:pt>
                <c:pt idx="131">
                  <c:v>0.86116300860828043</c:v>
                </c:pt>
                <c:pt idx="132">
                  <c:v>0.86138651034042679</c:v>
                </c:pt>
                <c:pt idx="133">
                  <c:v>0.86160257203508739</c:v>
                </c:pt>
                <c:pt idx="134">
                  <c:v>0.86160512719947635</c:v>
                </c:pt>
                <c:pt idx="135">
                  <c:v>0.86845935567304888</c:v>
                </c:pt>
                <c:pt idx="136">
                  <c:v>0.86846984687742268</c:v>
                </c:pt>
                <c:pt idx="137">
                  <c:v>0.87763153909807678</c:v>
                </c:pt>
                <c:pt idx="138">
                  <c:v>0.87862324348859544</c:v>
                </c:pt>
                <c:pt idx="139">
                  <c:v>0.87910804835546696</c:v>
                </c:pt>
                <c:pt idx="140">
                  <c:v>0.87917756385722734</c:v>
                </c:pt>
                <c:pt idx="141">
                  <c:v>0.87970137255697844</c:v>
                </c:pt>
                <c:pt idx="142">
                  <c:v>0.87971414837892359</c:v>
                </c:pt>
                <c:pt idx="143">
                  <c:v>0.88040622216888176</c:v>
                </c:pt>
                <c:pt idx="144">
                  <c:v>0.88123206632979489</c:v>
                </c:pt>
                <c:pt idx="145">
                  <c:v>0.88459436205818298</c:v>
                </c:pt>
                <c:pt idx="146">
                  <c:v>0.88501964662516885</c:v>
                </c:pt>
                <c:pt idx="147">
                  <c:v>0.88840373640275749</c:v>
                </c:pt>
                <c:pt idx="148">
                  <c:v>0.89220341615303245</c:v>
                </c:pt>
                <c:pt idx="149">
                  <c:v>0.89221874713936666</c:v>
                </c:pt>
                <c:pt idx="150">
                  <c:v>0.89226210978208631</c:v>
                </c:pt>
                <c:pt idx="151">
                  <c:v>0.89275285164856766</c:v>
                </c:pt>
                <c:pt idx="152">
                  <c:v>0.89275465529401876</c:v>
                </c:pt>
                <c:pt idx="153">
                  <c:v>0.89276314745801755</c:v>
                </c:pt>
                <c:pt idx="154">
                  <c:v>0.89295636297696457</c:v>
                </c:pt>
                <c:pt idx="155">
                  <c:v>0.89370713039597649</c:v>
                </c:pt>
                <c:pt idx="156">
                  <c:v>0.8952672837111606</c:v>
                </c:pt>
                <c:pt idx="157">
                  <c:v>0.89579545122075188</c:v>
                </c:pt>
                <c:pt idx="158">
                  <c:v>0.89587804315203257</c:v>
                </c:pt>
                <c:pt idx="159">
                  <c:v>0.89654208528560508</c:v>
                </c:pt>
                <c:pt idx="160">
                  <c:v>0.89688199730123985</c:v>
                </c:pt>
                <c:pt idx="161">
                  <c:v>0.89778787822904471</c:v>
                </c:pt>
                <c:pt idx="162">
                  <c:v>0.89787512957774074</c:v>
                </c:pt>
                <c:pt idx="163">
                  <c:v>0.89795366330675652</c:v>
                </c:pt>
                <c:pt idx="164">
                  <c:v>0.89810599619547893</c:v>
                </c:pt>
                <c:pt idx="165">
                  <c:v>0.89989754219165785</c:v>
                </c:pt>
                <c:pt idx="166">
                  <c:v>0.90073172821278225</c:v>
                </c:pt>
                <c:pt idx="167">
                  <c:v>0.90098611737327838</c:v>
                </c:pt>
                <c:pt idx="168">
                  <c:v>0.90163693277354306</c:v>
                </c:pt>
                <c:pt idx="169">
                  <c:v>0.97552259230998617</c:v>
                </c:pt>
                <c:pt idx="170">
                  <c:v>0.97568845253959169</c:v>
                </c:pt>
                <c:pt idx="171">
                  <c:v>0.97569175922291862</c:v>
                </c:pt>
                <c:pt idx="172">
                  <c:v>0.97632212579288169</c:v>
                </c:pt>
                <c:pt idx="173">
                  <c:v>0.98085791834287861</c:v>
                </c:pt>
                <c:pt idx="174">
                  <c:v>0.98312254551049705</c:v>
                </c:pt>
                <c:pt idx="175">
                  <c:v>0.98312577704193016</c:v>
                </c:pt>
                <c:pt idx="176">
                  <c:v>0.983824915109905</c:v>
                </c:pt>
                <c:pt idx="177">
                  <c:v>0.98413517970343767</c:v>
                </c:pt>
                <c:pt idx="178">
                  <c:v>0.98826244655876494</c:v>
                </c:pt>
                <c:pt idx="179">
                  <c:v>0.98839636723350766</c:v>
                </c:pt>
                <c:pt idx="180">
                  <c:v>0.99074621664868956</c:v>
                </c:pt>
                <c:pt idx="181">
                  <c:v>0.99111473899029212</c:v>
                </c:pt>
                <c:pt idx="182">
                  <c:v>0.99111488929407965</c:v>
                </c:pt>
                <c:pt idx="183">
                  <c:v>0.99395525512006155</c:v>
                </c:pt>
                <c:pt idx="184">
                  <c:v>0.99399380804157833</c:v>
                </c:pt>
                <c:pt idx="185">
                  <c:v>0.99431763755194102</c:v>
                </c:pt>
                <c:pt idx="186">
                  <c:v>0.99432004241254246</c:v>
                </c:pt>
                <c:pt idx="187">
                  <c:v>0.9949127653989035</c:v>
                </c:pt>
                <c:pt idx="188">
                  <c:v>0.99491847694283198</c:v>
                </c:pt>
                <c:pt idx="189">
                  <c:v>0.99523065790965637</c:v>
                </c:pt>
                <c:pt idx="190">
                  <c:v>0.99791453494718885</c:v>
                </c:pt>
                <c:pt idx="191">
                  <c:v>0.99974531023192881</c:v>
                </c:pt>
                <c:pt idx="192">
                  <c:v>0.99974568599139779</c:v>
                </c:pt>
                <c:pt idx="193">
                  <c:v>0.99997512472315386</c:v>
                </c:pt>
                <c:pt idx="194">
                  <c:v>0.99998046050761336</c:v>
                </c:pt>
                <c:pt idx="195">
                  <c:v>0.99999992484810618</c:v>
                </c:pt>
                <c:pt idx="196">
                  <c:v>1</c:v>
                </c:pt>
              </c:numCache>
            </c:numRef>
          </c:xVal>
          <c:yVal>
            <c:numRef>
              <c:f>[4]Sheet1!$F$3:$F$199</c:f>
              <c:numCache>
                <c:formatCode>General</c:formatCode>
                <c:ptCount val="197"/>
                <c:pt idx="0">
                  <c:v>1.7478796264072998E-8</c:v>
                </c:pt>
                <c:pt idx="1">
                  <c:v>3.4957592528145997E-7</c:v>
                </c:pt>
                <c:pt idx="2">
                  <c:v>5.8906564672016768E-6</c:v>
                </c:pt>
                <c:pt idx="3">
                  <c:v>1.2130790271132378E-5</c:v>
                </c:pt>
                <c:pt idx="4">
                  <c:v>2.1429694339620546E-5</c:v>
                </c:pt>
                <c:pt idx="5">
                  <c:v>3.030913273997804E-5</c:v>
                </c:pt>
                <c:pt idx="6">
                  <c:v>3.6689227305332611E-5</c:v>
                </c:pt>
                <c:pt idx="7">
                  <c:v>4.065698084307077E-5</c:v>
                </c:pt>
                <c:pt idx="8">
                  <c:v>5.0989147005774466E-5</c:v>
                </c:pt>
                <c:pt idx="9">
                  <c:v>5.6250274222088096E-5</c:v>
                </c:pt>
                <c:pt idx="10">
                  <c:v>5.9501804188312539E-5</c:v>
                </c:pt>
                <c:pt idx="11">
                  <c:v>5.9519282984576612E-5</c:v>
                </c:pt>
                <c:pt idx="12">
                  <c:v>1.1514113151150874E-4</c:v>
                </c:pt>
                <c:pt idx="13">
                  <c:v>1.3917837221256828E-4</c:v>
                </c:pt>
                <c:pt idx="14">
                  <c:v>1.5739190761435756E-4</c:v>
                </c:pt>
                <c:pt idx="15">
                  <c:v>1.7041461897854751E-4</c:v>
                </c:pt>
                <c:pt idx="16">
                  <c:v>1.7202289721470596E-4</c:v>
                </c:pt>
                <c:pt idx="17">
                  <c:v>1.9782679707127382E-4</c:v>
                </c:pt>
                <c:pt idx="18">
                  <c:v>2.2947155981551163E-4</c:v>
                </c:pt>
                <c:pt idx="19">
                  <c:v>2.2948903861177571E-4</c:v>
                </c:pt>
                <c:pt idx="20">
                  <c:v>2.9454484162265345E-4</c:v>
                </c:pt>
                <c:pt idx="21">
                  <c:v>4.7329685914026729E-4</c:v>
                </c:pt>
                <c:pt idx="22">
                  <c:v>4.8471206189506296E-4</c:v>
                </c:pt>
                <c:pt idx="23">
                  <c:v>5.8225754744593134E-4</c:v>
                </c:pt>
                <c:pt idx="24">
                  <c:v>6.2946104669141982E-4</c:v>
                </c:pt>
                <c:pt idx="25">
                  <c:v>6.3881302956442893E-4</c:v>
                </c:pt>
                <c:pt idx="26">
                  <c:v>6.7206346589887523E-4</c:v>
                </c:pt>
                <c:pt idx="27">
                  <c:v>6.7520997997510049E-4</c:v>
                </c:pt>
                <c:pt idx="28">
                  <c:v>8.114957736000348E-4</c:v>
                </c:pt>
                <c:pt idx="29">
                  <c:v>8.6962465384524785E-4</c:v>
                </c:pt>
                <c:pt idx="30">
                  <c:v>8.7222849836555657E-4</c:v>
                </c:pt>
                <c:pt idx="31">
                  <c:v>8.7500858105430963E-4</c:v>
                </c:pt>
                <c:pt idx="32">
                  <c:v>1.1343087758453911E-3</c:v>
                </c:pt>
                <c:pt idx="33">
                  <c:v>1.2583360081461204E-3</c:v>
                </c:pt>
                <c:pt idx="34">
                  <c:v>1.2953213413982795E-3</c:v>
                </c:pt>
                <c:pt idx="35">
                  <c:v>1.3326746198492321E-3</c:v>
                </c:pt>
                <c:pt idx="36">
                  <c:v>1.352787829445421E-3</c:v>
                </c:pt>
                <c:pt idx="37">
                  <c:v>1.3845672609720098E-3</c:v>
                </c:pt>
                <c:pt idx="38">
                  <c:v>1.3945489925349429E-3</c:v>
                </c:pt>
                <c:pt idx="39">
                  <c:v>1.3995672261805381E-3</c:v>
                </c:pt>
                <c:pt idx="40">
                  <c:v>1.4019093848799237E-3</c:v>
                </c:pt>
                <c:pt idx="41">
                  <c:v>1.4509626438897962E-3</c:v>
                </c:pt>
                <c:pt idx="42">
                  <c:v>1.5190919768256136E-3</c:v>
                </c:pt>
                <c:pt idx="43">
                  <c:v>1.5215570595485074E-3</c:v>
                </c:pt>
                <c:pt idx="44">
                  <c:v>1.7067860124777546E-3</c:v>
                </c:pt>
                <c:pt idx="45">
                  <c:v>1.7126948569427427E-3</c:v>
                </c:pt>
                <c:pt idx="46">
                  <c:v>1.7188659405966578E-3</c:v>
                </c:pt>
                <c:pt idx="47">
                  <c:v>2.3597683929141217E-3</c:v>
                </c:pt>
                <c:pt idx="48">
                  <c:v>2.4140793698845591E-3</c:v>
                </c:pt>
                <c:pt idx="49">
                  <c:v>2.6532919881030849E-3</c:v>
                </c:pt>
                <c:pt idx="50">
                  <c:v>2.6895805737932503E-3</c:v>
                </c:pt>
                <c:pt idx="51">
                  <c:v>2.7640729709170579E-3</c:v>
                </c:pt>
                <c:pt idx="52">
                  <c:v>3.3747745751299208E-3</c:v>
                </c:pt>
                <c:pt idx="53">
                  <c:v>3.4385652325909788E-3</c:v>
                </c:pt>
                <c:pt idx="54">
                  <c:v>3.6671101935851821E-3</c:v>
                </c:pt>
                <c:pt idx="55">
                  <c:v>4.5715933763885693E-3</c:v>
                </c:pt>
                <c:pt idx="56">
                  <c:v>4.5789870153376527E-3</c:v>
                </c:pt>
                <c:pt idx="57">
                  <c:v>4.5790918881152371E-3</c:v>
                </c:pt>
                <c:pt idx="58">
                  <c:v>4.5799658660917513E-3</c:v>
                </c:pt>
                <c:pt idx="59">
                  <c:v>4.6139512164790879E-3</c:v>
                </c:pt>
                <c:pt idx="60">
                  <c:v>4.6799093244729037E-3</c:v>
                </c:pt>
                <c:pt idx="61">
                  <c:v>4.9801658493570525E-3</c:v>
                </c:pt>
                <c:pt idx="62">
                  <c:v>9.8825324024426845E-3</c:v>
                </c:pt>
                <c:pt idx="63">
                  <c:v>1.0020774383764496E-2</c:v>
                </c:pt>
                <c:pt idx="64">
                  <c:v>1.0087873243708047E-2</c:v>
                </c:pt>
                <c:pt idx="65">
                  <c:v>1.0089603975286883E-2</c:v>
                </c:pt>
                <c:pt idx="66">
                  <c:v>1.0717306114311591E-2</c:v>
                </c:pt>
                <c:pt idx="67">
                  <c:v>1.0904036764602146E-2</c:v>
                </c:pt>
                <c:pt idx="68">
                  <c:v>1.0907061843023978E-2</c:v>
                </c:pt>
                <c:pt idx="69">
                  <c:v>1.1208377356410441E-2</c:v>
                </c:pt>
                <c:pt idx="70">
                  <c:v>1.2208996477342738E-2</c:v>
                </c:pt>
                <c:pt idx="71">
                  <c:v>1.2209381010860549E-2</c:v>
                </c:pt>
                <c:pt idx="72">
                  <c:v>1.2210237649972939E-2</c:v>
                </c:pt>
                <c:pt idx="73">
                  <c:v>1.223574634072048E-2</c:v>
                </c:pt>
                <c:pt idx="74">
                  <c:v>1.2647645973506892E-2</c:v>
                </c:pt>
                <c:pt idx="75">
                  <c:v>1.2733391045386393E-2</c:v>
                </c:pt>
                <c:pt idx="76">
                  <c:v>1.2734177591218275E-2</c:v>
                </c:pt>
                <c:pt idx="77">
                  <c:v>1.3453012776377166E-2</c:v>
                </c:pt>
                <c:pt idx="78">
                  <c:v>1.3566210489866825E-2</c:v>
                </c:pt>
                <c:pt idx="79">
                  <c:v>1.3728283391491654E-2</c:v>
                </c:pt>
                <c:pt idx="80">
                  <c:v>1.431667175509471E-2</c:v>
                </c:pt>
                <c:pt idx="81">
                  <c:v>1.4378245521743216E-2</c:v>
                </c:pt>
                <c:pt idx="82">
                  <c:v>1.4513848828163227E-2</c:v>
                </c:pt>
                <c:pt idx="83">
                  <c:v>1.6891912249603111E-2</c:v>
                </c:pt>
                <c:pt idx="84">
                  <c:v>1.6907250427611181E-2</c:v>
                </c:pt>
                <c:pt idx="85">
                  <c:v>2.6708764805470814E-2</c:v>
                </c:pt>
                <c:pt idx="86">
                  <c:v>2.6920206763164162E-2</c:v>
                </c:pt>
                <c:pt idx="87">
                  <c:v>2.6921238266565811E-2</c:v>
                </c:pt>
                <c:pt idx="88">
                  <c:v>2.6946395886658404E-2</c:v>
                </c:pt>
                <c:pt idx="89">
                  <c:v>2.7415609974403274E-2</c:v>
                </c:pt>
                <c:pt idx="90">
                  <c:v>2.7416693825145996E-2</c:v>
                </c:pt>
                <c:pt idx="91">
                  <c:v>2.9177479285754898E-2</c:v>
                </c:pt>
                <c:pt idx="92">
                  <c:v>2.9183912246046287E-2</c:v>
                </c:pt>
                <c:pt idx="93">
                  <c:v>2.9305366928608762E-2</c:v>
                </c:pt>
                <c:pt idx="94">
                  <c:v>2.960562550621644E-2</c:v>
                </c:pt>
                <c:pt idx="95">
                  <c:v>3.0927060941751169E-2</c:v>
                </c:pt>
                <c:pt idx="96">
                  <c:v>3.2619333184104496E-2</c:v>
                </c:pt>
                <c:pt idx="97">
                  <c:v>3.7927110841013724E-2</c:v>
                </c:pt>
                <c:pt idx="98">
                  <c:v>3.949709025788762E-2</c:v>
                </c:pt>
                <c:pt idx="99">
                  <c:v>3.9678555082537918E-2</c:v>
                </c:pt>
                <c:pt idx="100">
                  <c:v>3.9993924556536983E-2</c:v>
                </c:pt>
                <c:pt idx="101">
                  <c:v>4.3954508393585161E-2</c:v>
                </c:pt>
                <c:pt idx="102">
                  <c:v>6.6950618795508426E-2</c:v>
                </c:pt>
                <c:pt idx="103">
                  <c:v>6.7425039840697809E-2</c:v>
                </c:pt>
                <c:pt idx="104">
                  <c:v>6.7852911021359999E-2</c:v>
                </c:pt>
                <c:pt idx="105">
                  <c:v>6.8939217920056139E-2</c:v>
                </c:pt>
                <c:pt idx="106">
                  <c:v>7.0165143535691907E-2</c:v>
                </c:pt>
                <c:pt idx="107">
                  <c:v>7.0293344070566949E-2</c:v>
                </c:pt>
                <c:pt idx="108">
                  <c:v>7.0293763561677283E-2</c:v>
                </c:pt>
                <c:pt idx="109">
                  <c:v>7.2495860930642239E-2</c:v>
                </c:pt>
                <c:pt idx="110">
                  <c:v>7.2496158070178715E-2</c:v>
                </c:pt>
                <c:pt idx="111">
                  <c:v>7.3502261909358116E-2</c:v>
                </c:pt>
                <c:pt idx="112">
                  <c:v>7.3671152942754073E-2</c:v>
                </c:pt>
                <c:pt idx="113">
                  <c:v>7.3672464119617045E-2</c:v>
                </c:pt>
                <c:pt idx="114">
                  <c:v>8.0344207865451961E-2</c:v>
                </c:pt>
                <c:pt idx="115">
                  <c:v>8.0346323130548611E-2</c:v>
                </c:pt>
                <c:pt idx="116">
                  <c:v>8.142001309419572E-2</c:v>
                </c:pt>
                <c:pt idx="117">
                  <c:v>8.1657334503536017E-2</c:v>
                </c:pt>
                <c:pt idx="118">
                  <c:v>8.1734834153635319E-2</c:v>
                </c:pt>
                <c:pt idx="119">
                  <c:v>8.1735900436534045E-2</c:v>
                </c:pt>
                <c:pt idx="120">
                  <c:v>9.5044984542116087E-2</c:v>
                </c:pt>
                <c:pt idx="121">
                  <c:v>9.6637337416678085E-2</c:v>
                </c:pt>
                <c:pt idx="122">
                  <c:v>0.10805076683192857</c:v>
                </c:pt>
                <c:pt idx="123">
                  <c:v>0.10806133175453261</c:v>
                </c:pt>
                <c:pt idx="124">
                  <c:v>0.14880583462839553</c:v>
                </c:pt>
                <c:pt idx="125">
                  <c:v>0.14880695418727588</c:v>
                </c:pt>
                <c:pt idx="126">
                  <c:v>0.15002333980504998</c:v>
                </c:pt>
                <c:pt idx="127">
                  <c:v>0.15009383648765046</c:v>
                </c:pt>
                <c:pt idx="128">
                  <c:v>0.15019016597881529</c:v>
                </c:pt>
                <c:pt idx="129">
                  <c:v>0.24364946568388973</c:v>
                </c:pt>
                <c:pt idx="130">
                  <c:v>0.24556184187126223</c:v>
                </c:pt>
                <c:pt idx="131">
                  <c:v>0.24564044460988638</c:v>
                </c:pt>
                <c:pt idx="132">
                  <c:v>0.24581743196783415</c:v>
                </c:pt>
                <c:pt idx="133">
                  <c:v>0.24599154497474149</c:v>
                </c:pt>
                <c:pt idx="134">
                  <c:v>0.24599362534585112</c:v>
                </c:pt>
                <c:pt idx="135">
                  <c:v>0.25190565333927917</c:v>
                </c:pt>
                <c:pt idx="136">
                  <c:v>0.25191734947488453</c:v>
                </c:pt>
                <c:pt idx="137">
                  <c:v>0.26216953537085302</c:v>
                </c:pt>
                <c:pt idx="138">
                  <c:v>0.26333539870669948</c:v>
                </c:pt>
                <c:pt idx="139">
                  <c:v>0.26392674001673239</c:v>
                </c:pt>
                <c:pt idx="140">
                  <c:v>0.26401553357386426</c:v>
                </c:pt>
                <c:pt idx="141">
                  <c:v>0.2646853580167422</c:v>
                </c:pt>
                <c:pt idx="142">
                  <c:v>0.26470182601002035</c:v>
                </c:pt>
                <c:pt idx="143">
                  <c:v>0.26568763672561441</c:v>
                </c:pt>
                <c:pt idx="144">
                  <c:v>0.26690683110522695</c:v>
                </c:pt>
                <c:pt idx="145">
                  <c:v>0.27188678187872733</c:v>
                </c:pt>
                <c:pt idx="146">
                  <c:v>0.27257162319949058</c:v>
                </c:pt>
                <c:pt idx="147">
                  <c:v>0.27811729405043262</c:v>
                </c:pt>
                <c:pt idx="148">
                  <c:v>0.28450761949103032</c:v>
                </c:pt>
                <c:pt idx="149">
                  <c:v>0.28453534742599457</c:v>
                </c:pt>
                <c:pt idx="150">
                  <c:v>0.28462019002954059</c:v>
                </c:pt>
                <c:pt idx="151">
                  <c:v>0.28558760578019943</c:v>
                </c:pt>
                <c:pt idx="152">
                  <c:v>0.28559124246383727</c:v>
                </c:pt>
                <c:pt idx="153">
                  <c:v>0.28560975643990189</c:v>
                </c:pt>
                <c:pt idx="154">
                  <c:v>0.28604979536762382</c:v>
                </c:pt>
                <c:pt idx="155">
                  <c:v>0.28782622573286354</c:v>
                </c:pt>
                <c:pt idx="156">
                  <c:v>0.29164752081894796</c:v>
                </c:pt>
                <c:pt idx="157">
                  <c:v>0.29300309488260307</c:v>
                </c:pt>
                <c:pt idx="158">
                  <c:v>0.29322016381806615</c:v>
                </c:pt>
                <c:pt idx="159">
                  <c:v>0.29499320574386817</c:v>
                </c:pt>
                <c:pt idx="160">
                  <c:v>0.29599842075300292</c:v>
                </c:pt>
                <c:pt idx="161">
                  <c:v>0.29868472609741409</c:v>
                </c:pt>
                <c:pt idx="162">
                  <c:v>0.29895891049797352</c:v>
                </c:pt>
                <c:pt idx="163">
                  <c:v>0.29921109669027002</c:v>
                </c:pt>
                <c:pt idx="164">
                  <c:v>0.29972060982692789</c:v>
                </c:pt>
                <c:pt idx="165">
                  <c:v>0.30596940663009037</c:v>
                </c:pt>
                <c:pt idx="166">
                  <c:v>0.3089436799711891</c:v>
                </c:pt>
                <c:pt idx="167">
                  <c:v>0.30985968342495429</c:v>
                </c:pt>
                <c:pt idx="168">
                  <c:v>0.31237913079192431</c:v>
                </c:pt>
                <c:pt idx="169">
                  <c:v>0.65274985915187589</c:v>
                </c:pt>
                <c:pt idx="170">
                  <c:v>0.65354524990922735</c:v>
                </c:pt>
                <c:pt idx="171">
                  <c:v>0.65356535100515278</c:v>
                </c:pt>
                <c:pt idx="172">
                  <c:v>0.65740507348780897</c:v>
                </c:pt>
                <c:pt idx="173">
                  <c:v>0.68543259417535263</c:v>
                </c:pt>
                <c:pt idx="174">
                  <c:v>0.69967249273139764</c:v>
                </c:pt>
                <c:pt idx="175">
                  <c:v>0.69969322481979002</c:v>
                </c:pt>
                <c:pt idx="176">
                  <c:v>0.70454475696132568</c:v>
                </c:pt>
                <c:pt idx="177">
                  <c:v>0.7069418966171509</c:v>
                </c:pt>
                <c:pt idx="178">
                  <c:v>0.74090235072067434</c:v>
                </c:pt>
                <c:pt idx="179">
                  <c:v>0.74213959128668039</c:v>
                </c:pt>
                <c:pt idx="180">
                  <c:v>0.76432900927157432</c:v>
                </c:pt>
                <c:pt idx="181">
                  <c:v>0.76787579278822293</c:v>
                </c:pt>
                <c:pt idx="182">
                  <c:v>0.76787733092229415</c:v>
                </c:pt>
                <c:pt idx="183">
                  <c:v>0.79927184679201435</c:v>
                </c:pt>
                <c:pt idx="184">
                  <c:v>0.79971368385065378</c:v>
                </c:pt>
                <c:pt idx="185">
                  <c:v>0.80351742746746035</c:v>
                </c:pt>
                <c:pt idx="186">
                  <c:v>0.80355646785046553</c:v>
                </c:pt>
                <c:pt idx="187">
                  <c:v>0.81451891263397691</c:v>
                </c:pt>
                <c:pt idx="188">
                  <c:v>0.81466064414988415</c:v>
                </c:pt>
                <c:pt idx="189">
                  <c:v>0.82342595450486511</c:v>
                </c:pt>
                <c:pt idx="190">
                  <c:v>0.91530219786503875</c:v>
                </c:pt>
                <c:pt idx="191">
                  <c:v>0.98717650289039627</c:v>
                </c:pt>
                <c:pt idx="192">
                  <c:v>0.9871914683623324</c:v>
                </c:pt>
                <c:pt idx="193">
                  <c:v>0.99864032138497472</c:v>
                </c:pt>
                <c:pt idx="194">
                  <c:v>0.99890773208412387</c:v>
                </c:pt>
                <c:pt idx="195">
                  <c:v>0.99999375771632959</c:v>
                </c:pt>
                <c:pt idx="196">
                  <c:v>1</c:v>
                </c:pt>
              </c:numCache>
            </c:numRef>
          </c:yVal>
          <c:smooth val="1"/>
        </c:ser>
        <c:ser>
          <c:idx val="4"/>
          <c:order val="3"/>
          <c:tx>
            <c:v>1980</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[5]Sheet1!$E$3:$E$201</c:f>
              <c:numCache>
                <c:formatCode>General</c:formatCode>
                <c:ptCount val="199"/>
                <c:pt idx="0">
                  <c:v>9.6074794173390266E-3</c:v>
                </c:pt>
                <c:pt idx="1">
                  <c:v>9.894761009822917E-3</c:v>
                </c:pt>
                <c:pt idx="2">
                  <c:v>1.9375038596870071E-2</c:v>
                </c:pt>
                <c:pt idx="3">
                  <c:v>2.865471141508634E-2</c:v>
                </c:pt>
                <c:pt idx="4">
                  <c:v>3.3316134723041062E-2</c:v>
                </c:pt>
                <c:pt idx="5">
                  <c:v>3.5306469244078591E-2</c:v>
                </c:pt>
                <c:pt idx="6">
                  <c:v>4.3018641390068724E-2</c:v>
                </c:pt>
                <c:pt idx="7">
                  <c:v>4.7371413198050522E-2</c:v>
                </c:pt>
                <c:pt idx="8">
                  <c:v>4.7374331357686629E-2</c:v>
                </c:pt>
                <c:pt idx="9">
                  <c:v>5.2145597187328689E-2</c:v>
                </c:pt>
                <c:pt idx="10">
                  <c:v>5.419743753454264E-2</c:v>
                </c:pt>
                <c:pt idx="11">
                  <c:v>6.2460318781090526E-2</c:v>
                </c:pt>
                <c:pt idx="12">
                  <c:v>6.4232165452450252E-2</c:v>
                </c:pt>
                <c:pt idx="13">
                  <c:v>6.7303341407938408E-2</c:v>
                </c:pt>
                <c:pt idx="14">
                  <c:v>8.6052966017566374E-2</c:v>
                </c:pt>
                <c:pt idx="15">
                  <c:v>8.8611967544614617E-2</c:v>
                </c:pt>
                <c:pt idx="16">
                  <c:v>8.8828210656110809E-2</c:v>
                </c:pt>
                <c:pt idx="17">
                  <c:v>8.945322059048022E-2</c:v>
                </c:pt>
                <c:pt idx="18">
                  <c:v>9.3845724264276717E-2</c:v>
                </c:pt>
                <c:pt idx="19">
                  <c:v>0.11139104683946487</c:v>
                </c:pt>
                <c:pt idx="20">
                  <c:v>0.1184791817709643</c:v>
                </c:pt>
                <c:pt idx="21">
                  <c:v>0.11958045032286768</c:v>
                </c:pt>
                <c:pt idx="22">
                  <c:v>0.11979033334284928</c:v>
                </c:pt>
                <c:pt idx="23">
                  <c:v>0.12114495801085165</c:v>
                </c:pt>
                <c:pt idx="24">
                  <c:v>0.12418846382702103</c:v>
                </c:pt>
                <c:pt idx="25">
                  <c:v>0.12765164589362632</c:v>
                </c:pt>
                <c:pt idx="26">
                  <c:v>0.13120910696385971</c:v>
                </c:pt>
                <c:pt idx="27">
                  <c:v>0.13147944826553296</c:v>
                </c:pt>
                <c:pt idx="28">
                  <c:v>0.14318291454765783</c:v>
                </c:pt>
                <c:pt idx="29">
                  <c:v>0.14806319982832061</c:v>
                </c:pt>
                <c:pt idx="30">
                  <c:v>0.14892188700739681</c:v>
                </c:pt>
                <c:pt idx="31">
                  <c:v>0.15825027064415426</c:v>
                </c:pt>
                <c:pt idx="32">
                  <c:v>0.15845850752280266</c:v>
                </c:pt>
                <c:pt idx="33">
                  <c:v>0.16667858909468763</c:v>
                </c:pt>
                <c:pt idx="34">
                  <c:v>0.16851822685913231</c:v>
                </c:pt>
                <c:pt idx="35">
                  <c:v>0.1703256152183677</c:v>
                </c:pt>
                <c:pt idx="36">
                  <c:v>0.171212137150896</c:v>
                </c:pt>
                <c:pt idx="37">
                  <c:v>0.17719346650964404</c:v>
                </c:pt>
                <c:pt idx="38">
                  <c:v>0.17728467770442391</c:v>
                </c:pt>
                <c:pt idx="39">
                  <c:v>0.17748176571677027</c:v>
                </c:pt>
                <c:pt idx="40">
                  <c:v>0.18311314039300353</c:v>
                </c:pt>
                <c:pt idx="41">
                  <c:v>0.18353806933078445</c:v>
                </c:pt>
                <c:pt idx="42">
                  <c:v>0.18370994145089056</c:v>
                </c:pt>
                <c:pt idx="43">
                  <c:v>0.18379449325573163</c:v>
                </c:pt>
                <c:pt idx="44">
                  <c:v>0.18396808634177703</c:v>
                </c:pt>
                <c:pt idx="45">
                  <c:v>0.18557659089812076</c:v>
                </c:pt>
                <c:pt idx="46">
                  <c:v>0.18557853633787819</c:v>
                </c:pt>
                <c:pt idx="47">
                  <c:v>0.18992113199943661</c:v>
                </c:pt>
                <c:pt idx="48">
                  <c:v>0.19139308164973173</c:v>
                </c:pt>
                <c:pt idx="49">
                  <c:v>0.195343596375567</c:v>
                </c:pt>
                <c:pt idx="50">
                  <c:v>0.19775639062238565</c:v>
                </c:pt>
                <c:pt idx="51">
                  <c:v>0.21092207935601862</c:v>
                </c:pt>
                <c:pt idx="52">
                  <c:v>0.21323790091339123</c:v>
                </c:pt>
                <c:pt idx="53">
                  <c:v>0.21377469263722293</c:v>
                </c:pt>
                <c:pt idx="54">
                  <c:v>0.21500046933360023</c:v>
                </c:pt>
                <c:pt idx="55">
                  <c:v>0.2158337909712241</c:v>
                </c:pt>
                <c:pt idx="56">
                  <c:v>0.23365506669353958</c:v>
                </c:pt>
                <c:pt idx="57">
                  <c:v>0.2354399328463527</c:v>
                </c:pt>
                <c:pt idx="58">
                  <c:v>0.23744276307660125</c:v>
                </c:pt>
                <c:pt idx="59">
                  <c:v>0.23841825146572779</c:v>
                </c:pt>
                <c:pt idx="60">
                  <c:v>0.23850931301129555</c:v>
                </c:pt>
                <c:pt idx="61">
                  <c:v>0.23852323787048221</c:v>
                </c:pt>
                <c:pt idx="62">
                  <c:v>0.23936493986398413</c:v>
                </c:pt>
                <c:pt idx="63">
                  <c:v>0.2444274978849946</c:v>
                </c:pt>
                <c:pt idx="64">
                  <c:v>0.30813975204473892</c:v>
                </c:pt>
                <c:pt idx="65">
                  <c:v>0.30826964756084874</c:v>
                </c:pt>
                <c:pt idx="66">
                  <c:v>0.31788625558012634</c:v>
                </c:pt>
                <c:pt idx="67">
                  <c:v>0.31790750576824572</c:v>
                </c:pt>
                <c:pt idx="68">
                  <c:v>0.32083135207441349</c:v>
                </c:pt>
                <c:pt idx="69">
                  <c:v>0.32160204551677007</c:v>
                </c:pt>
                <c:pt idx="70">
                  <c:v>0.32180968379857006</c:v>
                </c:pt>
                <c:pt idx="71">
                  <c:v>0.32183983811480987</c:v>
                </c:pt>
                <c:pt idx="72">
                  <c:v>0.32184702127699105</c:v>
                </c:pt>
                <c:pt idx="73">
                  <c:v>0.32518831406033427</c:v>
                </c:pt>
                <c:pt idx="74">
                  <c:v>0.32710659248574175</c:v>
                </c:pt>
                <c:pt idx="75">
                  <c:v>0.32710883722392342</c:v>
                </c:pt>
                <c:pt idx="76">
                  <c:v>0.38503221091169071</c:v>
                </c:pt>
                <c:pt idx="77">
                  <c:v>0.38570054429296541</c:v>
                </c:pt>
                <c:pt idx="78">
                  <c:v>0.38570660508605581</c:v>
                </c:pt>
                <c:pt idx="79">
                  <c:v>0.40179157582488717</c:v>
                </c:pt>
                <c:pt idx="80">
                  <c:v>0.40260634096020964</c:v>
                </c:pt>
                <c:pt idx="81">
                  <c:v>0.40368381528738789</c:v>
                </c:pt>
                <c:pt idx="82">
                  <c:v>0.41793468528262262</c:v>
                </c:pt>
                <c:pt idx="83">
                  <c:v>0.42389147217058493</c:v>
                </c:pt>
                <c:pt idx="84">
                  <c:v>0.43243457156680515</c:v>
                </c:pt>
                <c:pt idx="85">
                  <c:v>0.43257127612206592</c:v>
                </c:pt>
                <c:pt idx="86">
                  <c:v>0.4337954815017161</c:v>
                </c:pt>
                <c:pt idx="87">
                  <c:v>0.44128879167499818</c:v>
                </c:pt>
                <c:pt idx="88">
                  <c:v>0.44129440352045224</c:v>
                </c:pt>
                <c:pt idx="89">
                  <c:v>0.44130001536590624</c:v>
                </c:pt>
                <c:pt idx="90">
                  <c:v>0.44168236910284242</c:v>
                </c:pt>
                <c:pt idx="91">
                  <c:v>0.4485944417362967</c:v>
                </c:pt>
                <c:pt idx="92">
                  <c:v>0.4693986752035626</c:v>
                </c:pt>
                <c:pt idx="93">
                  <c:v>0.46996300238242217</c:v>
                </c:pt>
                <c:pt idx="94">
                  <c:v>0.47562046091632587</c:v>
                </c:pt>
                <c:pt idx="95">
                  <c:v>0.47945986110217093</c:v>
                </c:pt>
                <c:pt idx="96">
                  <c:v>0.48077842031005524</c:v>
                </c:pt>
                <c:pt idx="97">
                  <c:v>0.48078021610060057</c:v>
                </c:pt>
                <c:pt idx="98">
                  <c:v>0.55549011603356191</c:v>
                </c:pt>
                <c:pt idx="99">
                  <c:v>0.55655674079286233</c:v>
                </c:pt>
                <c:pt idx="100">
                  <c:v>0.55903193876113</c:v>
                </c:pt>
                <c:pt idx="101">
                  <c:v>0.55906186860355167</c:v>
                </c:pt>
                <c:pt idx="102">
                  <c:v>0.56055797911914163</c:v>
                </c:pt>
                <c:pt idx="103">
                  <c:v>0.5642101681406394</c:v>
                </c:pt>
                <c:pt idx="104">
                  <c:v>0.56559577019554819</c:v>
                </c:pt>
                <c:pt idx="105">
                  <c:v>0.56807214291013097</c:v>
                </c:pt>
                <c:pt idx="106">
                  <c:v>0.56856306715045157</c:v>
                </c:pt>
                <c:pt idx="107">
                  <c:v>0.58162108327597273</c:v>
                </c:pt>
                <c:pt idx="108">
                  <c:v>0.58487774942986881</c:v>
                </c:pt>
                <c:pt idx="109">
                  <c:v>0.59074070626183939</c:v>
                </c:pt>
                <c:pt idx="110">
                  <c:v>0.59112388306944219</c:v>
                </c:pt>
                <c:pt idx="111">
                  <c:v>0.59112680122907824</c:v>
                </c:pt>
                <c:pt idx="112">
                  <c:v>0.593129930757751</c:v>
                </c:pt>
                <c:pt idx="113">
                  <c:v>0.60782832672179499</c:v>
                </c:pt>
                <c:pt idx="114">
                  <c:v>0.6107104059328633</c:v>
                </c:pt>
                <c:pt idx="115">
                  <c:v>0.6353071993825844</c:v>
                </c:pt>
                <c:pt idx="116">
                  <c:v>0.63531064131446291</c:v>
                </c:pt>
                <c:pt idx="117">
                  <c:v>0.65569959821812895</c:v>
                </c:pt>
                <c:pt idx="118">
                  <c:v>0.65606376957579393</c:v>
                </c:pt>
                <c:pt idx="119">
                  <c:v>0.65622120054693167</c:v>
                </c:pt>
                <c:pt idx="120">
                  <c:v>0.65846593872855286</c:v>
                </c:pt>
                <c:pt idx="121">
                  <c:v>0.66529031692371188</c:v>
                </c:pt>
                <c:pt idx="122">
                  <c:v>0.73712194397331487</c:v>
                </c:pt>
                <c:pt idx="123">
                  <c:v>0.73712658309889023</c:v>
                </c:pt>
                <c:pt idx="124">
                  <c:v>0.86506349032063701</c:v>
                </c:pt>
                <c:pt idx="125">
                  <c:v>0.86506461268972779</c:v>
                </c:pt>
                <c:pt idx="126">
                  <c:v>0.86506655812948519</c:v>
                </c:pt>
                <c:pt idx="127">
                  <c:v>0.86520558224753363</c:v>
                </c:pt>
                <c:pt idx="128">
                  <c:v>0.86520633049359408</c:v>
                </c:pt>
                <c:pt idx="129">
                  <c:v>0.86542885887199883</c:v>
                </c:pt>
                <c:pt idx="130">
                  <c:v>0.86553219165295947</c:v>
                </c:pt>
                <c:pt idx="131">
                  <c:v>0.8680644059710404</c:v>
                </c:pt>
                <c:pt idx="132">
                  <c:v>0.86806695000764622</c:v>
                </c:pt>
                <c:pt idx="133">
                  <c:v>0.86828207075005159</c:v>
                </c:pt>
                <c:pt idx="134">
                  <c:v>0.86830085172617111</c:v>
                </c:pt>
                <c:pt idx="135">
                  <c:v>0.87742264462561337</c:v>
                </c:pt>
                <c:pt idx="136">
                  <c:v>0.87742461999521326</c:v>
                </c:pt>
                <c:pt idx="137">
                  <c:v>0.87790731352886786</c:v>
                </c:pt>
                <c:pt idx="138">
                  <c:v>0.87842884103306451</c:v>
                </c:pt>
                <c:pt idx="139">
                  <c:v>0.87843928654806969</c:v>
                </c:pt>
                <c:pt idx="140">
                  <c:v>0.88180863855868319</c:v>
                </c:pt>
                <c:pt idx="141">
                  <c:v>0.88243417226529497</c:v>
                </c:pt>
                <c:pt idx="142">
                  <c:v>0.8857818251401528</c:v>
                </c:pt>
                <c:pt idx="143">
                  <c:v>0.88647088493730453</c:v>
                </c:pt>
                <c:pt idx="144">
                  <c:v>0.88654009769790454</c:v>
                </c:pt>
                <c:pt idx="145">
                  <c:v>0.8873623452938324</c:v>
                </c:pt>
                <c:pt idx="146">
                  <c:v>0.88737506547686151</c:v>
                </c:pt>
                <c:pt idx="147">
                  <c:v>0.88737686126740689</c:v>
                </c:pt>
                <c:pt idx="148">
                  <c:v>0.88836424676889603</c:v>
                </c:pt>
                <c:pt idx="149">
                  <c:v>0.88878767921455581</c:v>
                </c:pt>
                <c:pt idx="150">
                  <c:v>0.88880294343419086</c:v>
                </c:pt>
                <c:pt idx="151">
                  <c:v>0.88929154811172373</c:v>
                </c:pt>
                <c:pt idx="152">
                  <c:v>0.89307468019381608</c:v>
                </c:pt>
                <c:pt idx="153">
                  <c:v>0.89317853674701908</c:v>
                </c:pt>
                <c:pt idx="154">
                  <c:v>0.89370440407836693</c:v>
                </c:pt>
                <c:pt idx="155">
                  <c:v>0.89525776290004888</c:v>
                </c:pt>
                <c:pt idx="156">
                  <c:v>0.89545013696221376</c:v>
                </c:pt>
                <c:pt idx="157">
                  <c:v>0.89578856865539624</c:v>
                </c:pt>
                <c:pt idx="158">
                  <c:v>0.89644971887448976</c:v>
                </c:pt>
                <c:pt idx="159">
                  <c:v>0.89645817405497386</c:v>
                </c:pt>
                <c:pt idx="160">
                  <c:v>0.89653636576830031</c:v>
                </c:pt>
                <c:pt idx="161">
                  <c:v>0.89678964705979325</c:v>
                </c:pt>
                <c:pt idx="162">
                  <c:v>0.89687187930184664</c:v>
                </c:pt>
                <c:pt idx="163">
                  <c:v>0.89702354877831825</c:v>
                </c:pt>
                <c:pt idx="164">
                  <c:v>0.89767152986674625</c:v>
                </c:pt>
                <c:pt idx="165">
                  <c:v>0.97123541613338393</c:v>
                </c:pt>
                <c:pt idx="166">
                  <c:v>0.97206596926058375</c:v>
                </c:pt>
                <c:pt idx="167">
                  <c:v>0.97384971304430612</c:v>
                </c:pt>
                <c:pt idx="168">
                  <c:v>0.97459721085878592</c:v>
                </c:pt>
                <c:pt idx="169">
                  <c:v>0.97549914666016135</c:v>
                </c:pt>
                <c:pt idx="170">
                  <c:v>0.9755860180277901</c:v>
                </c:pt>
                <c:pt idx="171">
                  <c:v>0.97621363934091088</c:v>
                </c:pt>
                <c:pt idx="172">
                  <c:v>0.97637877724647215</c:v>
                </c:pt>
                <c:pt idx="173">
                  <c:v>0.97642195104416529</c:v>
                </c:pt>
                <c:pt idx="174">
                  <c:v>0.980937990142557</c:v>
                </c:pt>
                <c:pt idx="175">
                  <c:v>0.98094128242522338</c:v>
                </c:pt>
                <c:pt idx="176">
                  <c:v>0.98163737573534415</c:v>
                </c:pt>
                <c:pt idx="177">
                  <c:v>0.98389214041417661</c:v>
                </c:pt>
                <c:pt idx="178">
                  <c:v>0.98800143295405862</c:v>
                </c:pt>
                <c:pt idx="179">
                  <c:v>0.98831034634015269</c:v>
                </c:pt>
                <c:pt idx="180">
                  <c:v>0.988313563798213</c:v>
                </c:pt>
                <c:pt idx="181">
                  <c:v>0.98844690124620138</c:v>
                </c:pt>
                <c:pt idx="182">
                  <c:v>0.98881381866690854</c:v>
                </c:pt>
                <c:pt idx="183">
                  <c:v>0.99115343444900639</c:v>
                </c:pt>
                <c:pt idx="184">
                  <c:v>0.99147585367649327</c:v>
                </c:pt>
                <c:pt idx="185">
                  <c:v>0.99430384966230578</c:v>
                </c:pt>
                <c:pt idx="186">
                  <c:v>0.99434223468521143</c:v>
                </c:pt>
                <c:pt idx="187">
                  <c:v>0.99434462907260524</c:v>
                </c:pt>
                <c:pt idx="188">
                  <c:v>0.99493477074055348</c:v>
                </c:pt>
                <c:pt idx="189">
                  <c:v>0.9949349203897655</c:v>
                </c:pt>
                <c:pt idx="190">
                  <c:v>0.99760710909839168</c:v>
                </c:pt>
                <c:pt idx="191">
                  <c:v>0.99791793051194022</c:v>
                </c:pt>
                <c:pt idx="192">
                  <c:v>0.99974073274002273</c:v>
                </c:pt>
                <c:pt idx="193">
                  <c:v>0.9997464194100828</c:v>
                </c:pt>
                <c:pt idx="194">
                  <c:v>0.99997485893236582</c:v>
                </c:pt>
                <c:pt idx="195">
                  <c:v>0.99999423850533387</c:v>
                </c:pt>
                <c:pt idx="196">
                  <c:v>0.99999461262836409</c:v>
                </c:pt>
                <c:pt idx="197">
                  <c:v>0.99999468745297015</c:v>
                </c:pt>
                <c:pt idx="198">
                  <c:v>1</c:v>
                </c:pt>
              </c:numCache>
            </c:numRef>
          </c:xVal>
          <c:yVal>
            <c:numRef>
              <c:f>[5]Sheet1!$F$3:$F$201</c:f>
              <c:numCache>
                <c:formatCode>General</c:formatCode>
                <c:ptCount val="199"/>
                <c:pt idx="0">
                  <c:v>7.6474584357346149E-6</c:v>
                </c:pt>
                <c:pt idx="1">
                  <c:v>7.8783202444876324E-6</c:v>
                </c:pt>
                <c:pt idx="2">
                  <c:v>2.0777820070991824E-5</c:v>
                </c:pt>
                <c:pt idx="3">
                  <c:v>3.4706573544175257E-5</c:v>
                </c:pt>
                <c:pt idx="4">
                  <c:v>4.1738412741483744E-5</c:v>
                </c:pt>
                <c:pt idx="5">
                  <c:v>4.5615019786907813E-5</c:v>
                </c:pt>
                <c:pt idx="6">
                  <c:v>6.4151451451029801E-5</c:v>
                </c:pt>
                <c:pt idx="7">
                  <c:v>7.5915794956758238E-5</c:v>
                </c:pt>
                <c:pt idx="8">
                  <c:v>7.5925414198789622E-5</c:v>
                </c:pt>
                <c:pt idx="9">
                  <c:v>9.382803302533771E-5</c:v>
                </c:pt>
                <c:pt idx="10">
                  <c:v>1.0341838582655151E-4</c:v>
                </c:pt>
                <c:pt idx="11">
                  <c:v>1.7397766140239806E-4</c:v>
                </c:pt>
                <c:pt idx="12">
                  <c:v>1.8919580986157103E-4</c:v>
                </c:pt>
                <c:pt idx="13">
                  <c:v>2.1681551360291549E-4</c:v>
                </c:pt>
                <c:pt idx="14">
                  <c:v>4.3069706737451012E-4</c:v>
                </c:pt>
                <c:pt idx="15">
                  <c:v>4.6194085905614717E-4</c:v>
                </c:pt>
                <c:pt idx="16">
                  <c:v>4.6469208304271377E-4</c:v>
                </c:pt>
                <c:pt idx="17">
                  <c:v>4.7280137010951369E-4</c:v>
                </c:pt>
                <c:pt idx="18">
                  <c:v>5.2990741111092225E-4</c:v>
                </c:pt>
                <c:pt idx="19">
                  <c:v>7.6044318458462067E-4</c:v>
                </c:pt>
                <c:pt idx="20">
                  <c:v>8.5755906788542377E-4</c:v>
                </c:pt>
                <c:pt idx="21">
                  <c:v>8.7347013606401964E-4</c:v>
                </c:pt>
                <c:pt idx="22">
                  <c:v>8.7660653403404457E-4</c:v>
                </c:pt>
                <c:pt idx="23">
                  <c:v>8.9712601199804203E-4</c:v>
                </c:pt>
                <c:pt idx="24">
                  <c:v>9.4334026540767411E-4</c:v>
                </c:pt>
                <c:pt idx="25">
                  <c:v>9.9595971585291453E-4</c:v>
                </c:pt>
                <c:pt idx="26">
                  <c:v>1.0529965879232676E-3</c:v>
                </c:pt>
                <c:pt idx="27">
                  <c:v>1.0574119757857821E-3</c:v>
                </c:pt>
                <c:pt idx="28">
                  <c:v>1.2529639378503191E-3</c:v>
                </c:pt>
                <c:pt idx="29">
                  <c:v>1.3365040381396593E-3</c:v>
                </c:pt>
                <c:pt idx="30">
                  <c:v>1.3514046570995935E-3</c:v>
                </c:pt>
                <c:pt idx="31">
                  <c:v>1.5235778355081147E-3</c:v>
                </c:pt>
                <c:pt idx="32">
                  <c:v>1.5274637310028582E-3</c:v>
                </c:pt>
                <c:pt idx="33">
                  <c:v>1.7036963326528415E-3</c:v>
                </c:pt>
                <c:pt idx="34">
                  <c:v>1.7471662929708204E-3</c:v>
                </c:pt>
                <c:pt idx="35">
                  <c:v>1.8007402991677879E-3</c:v>
                </c:pt>
                <c:pt idx="36">
                  <c:v>1.8275272366327971E-3</c:v>
                </c:pt>
                <c:pt idx="37">
                  <c:v>2.0095173021379732E-3</c:v>
                </c:pt>
                <c:pt idx="38">
                  <c:v>2.0123068823270722E-3</c:v>
                </c:pt>
                <c:pt idx="39">
                  <c:v>2.0204842234309729E-3</c:v>
                </c:pt>
                <c:pt idx="40">
                  <c:v>2.2547401897539785E-3</c:v>
                </c:pt>
                <c:pt idx="41">
                  <c:v>2.273479110313358E-3</c:v>
                </c:pt>
                <c:pt idx="42">
                  <c:v>2.281367476855018E-3</c:v>
                </c:pt>
                <c:pt idx="43">
                  <c:v>2.2853501370939736E-3</c:v>
                </c:pt>
                <c:pt idx="44">
                  <c:v>2.2946044990122248E-3</c:v>
                </c:pt>
                <c:pt idx="45">
                  <c:v>2.3808978161590864E-3</c:v>
                </c:pt>
                <c:pt idx="46">
                  <c:v>2.3810036278214316E-3</c:v>
                </c:pt>
                <c:pt idx="47">
                  <c:v>2.6317246382839303E-3</c:v>
                </c:pt>
                <c:pt idx="48">
                  <c:v>2.7185216564683998E-3</c:v>
                </c:pt>
                <c:pt idx="49">
                  <c:v>2.9514834738734084E-3</c:v>
                </c:pt>
                <c:pt idx="50">
                  <c:v>3.0965120298828332E-3</c:v>
                </c:pt>
                <c:pt idx="51">
                  <c:v>3.9168272335422865E-3</c:v>
                </c:pt>
                <c:pt idx="52">
                  <c:v>4.0614239265397908E-3</c:v>
                </c:pt>
                <c:pt idx="53">
                  <c:v>4.0959413934166149E-3</c:v>
                </c:pt>
                <c:pt idx="54">
                  <c:v>4.1839158288785715E-3</c:v>
                </c:pt>
                <c:pt idx="55">
                  <c:v>4.2463075611155997E-3</c:v>
                </c:pt>
                <c:pt idx="56">
                  <c:v>5.6614173736543576E-3</c:v>
                </c:pt>
                <c:pt idx="57">
                  <c:v>5.8070250619410317E-3</c:v>
                </c:pt>
                <c:pt idx="58">
                  <c:v>5.9708505882551883E-3</c:v>
                </c:pt>
                <c:pt idx="59">
                  <c:v>6.0602958770420304E-3</c:v>
                </c:pt>
                <c:pt idx="60">
                  <c:v>6.06910258715972E-3</c:v>
                </c:pt>
                <c:pt idx="61">
                  <c:v>6.0704493020468245E-3</c:v>
                </c:pt>
                <c:pt idx="62">
                  <c:v>6.1530866421358873E-3</c:v>
                </c:pt>
                <c:pt idx="63">
                  <c:v>6.677836581657751E-3</c:v>
                </c:pt>
                <c:pt idx="64">
                  <c:v>1.3348714628674149E-2</c:v>
                </c:pt>
                <c:pt idx="65">
                  <c:v>1.3362826126743214E-2</c:v>
                </c:pt>
                <c:pt idx="66">
                  <c:v>1.4476201680652575E-2</c:v>
                </c:pt>
                <c:pt idx="67">
                  <c:v>1.4478808687767936E-2</c:v>
                </c:pt>
                <c:pt idx="68">
                  <c:v>1.4886432971133306E-2</c:v>
                </c:pt>
                <c:pt idx="69">
                  <c:v>1.4994536864677376E-2</c:v>
                </c:pt>
                <c:pt idx="70">
                  <c:v>1.5023841003412064E-2</c:v>
                </c:pt>
                <c:pt idx="71">
                  <c:v>1.5028199200890187E-2</c:v>
                </c:pt>
                <c:pt idx="72">
                  <c:v>1.502929589249442E-2</c:v>
                </c:pt>
                <c:pt idx="73">
                  <c:v>1.5563863040518076E-2</c:v>
                </c:pt>
                <c:pt idx="74">
                  <c:v>1.5874297799824185E-2</c:v>
                </c:pt>
                <c:pt idx="75">
                  <c:v>1.5874672950263412E-2</c:v>
                </c:pt>
                <c:pt idx="76">
                  <c:v>2.6041336393943956E-2</c:v>
                </c:pt>
                <c:pt idx="77">
                  <c:v>2.6164026483122514E-2</c:v>
                </c:pt>
                <c:pt idx="78">
                  <c:v>2.6165219269134409E-2</c:v>
                </c:pt>
                <c:pt idx="79">
                  <c:v>2.9416854568541574E-2</c:v>
                </c:pt>
                <c:pt idx="80">
                  <c:v>2.9583663619336811E-2</c:v>
                </c:pt>
                <c:pt idx="81">
                  <c:v>2.981159843765839E-2</c:v>
                </c:pt>
                <c:pt idx="82">
                  <c:v>3.2864093310524048E-2</c:v>
                </c:pt>
                <c:pt idx="83">
                  <c:v>3.42123840772416E-2</c:v>
                </c:pt>
                <c:pt idx="84">
                  <c:v>3.616720043321818E-2</c:v>
                </c:pt>
                <c:pt idx="85">
                  <c:v>3.6198494963951215E-2</c:v>
                </c:pt>
                <c:pt idx="86">
                  <c:v>3.6480349018159268E-2</c:v>
                </c:pt>
                <c:pt idx="87">
                  <c:v>3.8275853209516347E-2</c:v>
                </c:pt>
                <c:pt idx="88">
                  <c:v>3.8277199994412495E-2</c:v>
                </c:pt>
                <c:pt idx="89">
                  <c:v>3.8278546828314969E-2</c:v>
                </c:pt>
                <c:pt idx="90">
                  <c:v>3.83705815692914E-2</c:v>
                </c:pt>
                <c:pt idx="91">
                  <c:v>4.0094582935060144E-2</c:v>
                </c:pt>
                <c:pt idx="92">
                  <c:v>4.5602960546552433E-2</c:v>
                </c:pt>
                <c:pt idx="93">
                  <c:v>4.5752603526441976E-2</c:v>
                </c:pt>
                <c:pt idx="94">
                  <c:v>4.7278185892910413E-2</c:v>
                </c:pt>
                <c:pt idx="95">
                  <c:v>4.8354992718266966E-2</c:v>
                </c:pt>
                <c:pt idx="96">
                  <c:v>4.8744499235003291E-2</c:v>
                </c:pt>
                <c:pt idx="97">
                  <c:v>4.8745047531799077E-2</c:v>
                </c:pt>
                <c:pt idx="98">
                  <c:v>7.179380496364221E-2</c:v>
                </c:pt>
                <c:pt idx="99">
                  <c:v>7.2133577537929192E-2</c:v>
                </c:pt>
                <c:pt idx="100">
                  <c:v>7.2957415211408055E-2</c:v>
                </c:pt>
                <c:pt idx="101">
                  <c:v>7.296753511083405E-2</c:v>
                </c:pt>
                <c:pt idx="102">
                  <c:v>7.3478663960444182E-2</c:v>
                </c:pt>
                <c:pt idx="103">
                  <c:v>7.4799449612290167E-2</c:v>
                </c:pt>
                <c:pt idx="104">
                  <c:v>7.5311986482821655E-2</c:v>
                </c:pt>
                <c:pt idx="105">
                  <c:v>7.6367835966950265E-2</c:v>
                </c:pt>
                <c:pt idx="106">
                  <c:v>7.6582091981572037E-2</c:v>
                </c:pt>
                <c:pt idx="107">
                  <c:v>8.2410531311307308E-2</c:v>
                </c:pt>
                <c:pt idx="108">
                  <c:v>8.4022331241959611E-2</c:v>
                </c:pt>
                <c:pt idx="109">
                  <c:v>8.699649319938485E-2</c:v>
                </c:pt>
                <c:pt idx="110">
                  <c:v>8.7199553596983781E-2</c:v>
                </c:pt>
                <c:pt idx="111">
                  <c:v>8.7201169776664034E-2</c:v>
                </c:pt>
                <c:pt idx="112">
                  <c:v>8.8337414507292877E-2</c:v>
                </c:pt>
                <c:pt idx="113">
                  <c:v>9.6813592299099319E-2</c:v>
                </c:pt>
                <c:pt idx="114">
                  <c:v>9.8492150136996845E-2</c:v>
                </c:pt>
                <c:pt idx="115">
                  <c:v>0.11292622406029505</c:v>
                </c:pt>
                <c:pt idx="116">
                  <c:v>0.11292826333435503</c:v>
                </c:pt>
                <c:pt idx="117">
                  <c:v>0.12522483585146202</c:v>
                </c:pt>
                <c:pt idx="118">
                  <c:v>0.12544644987978296</c:v>
                </c:pt>
                <c:pt idx="119">
                  <c:v>0.12554328576193016</c:v>
                </c:pt>
                <c:pt idx="120">
                  <c:v>0.12700803827635343</c:v>
                </c:pt>
                <c:pt idx="121">
                  <c:v>0.13206570092131625</c:v>
                </c:pt>
                <c:pt idx="122">
                  <c:v>0.18555040571159762</c:v>
                </c:pt>
                <c:pt idx="123">
                  <c:v>0.18555391689595985</c:v>
                </c:pt>
                <c:pt idx="124">
                  <c:v>0.28624486372360686</c:v>
                </c:pt>
                <c:pt idx="125">
                  <c:v>0.28624574869387376</c:v>
                </c:pt>
                <c:pt idx="126">
                  <c:v>0.28624728903276153</c:v>
                </c:pt>
                <c:pt idx="127">
                  <c:v>0.28635738343684197</c:v>
                </c:pt>
                <c:pt idx="128">
                  <c:v>0.28635799906833198</c:v>
                </c:pt>
                <c:pt idx="129">
                  <c:v>0.28654868045556597</c:v>
                </c:pt>
                <c:pt idx="130">
                  <c:v>0.2866431864422897</c:v>
                </c:pt>
                <c:pt idx="131">
                  <c:v>0.28898862926870134</c:v>
                </c:pt>
                <c:pt idx="132">
                  <c:v>0.28899102467699517</c:v>
                </c:pt>
                <c:pt idx="133">
                  <c:v>0.2892288927597127</c:v>
                </c:pt>
                <c:pt idx="134">
                  <c:v>0.28924967585233952</c:v>
                </c:pt>
                <c:pt idx="135">
                  <c:v>0.29992388743377268</c:v>
                </c:pt>
                <c:pt idx="136">
                  <c:v>0.29992649429036861</c:v>
                </c:pt>
                <c:pt idx="137">
                  <c:v>0.30056359204889105</c:v>
                </c:pt>
                <c:pt idx="138">
                  <c:v>0.30128524556928898</c:v>
                </c:pt>
                <c:pt idx="139">
                  <c:v>0.30130069562969247</c:v>
                </c:pt>
                <c:pt idx="140">
                  <c:v>0.30652412567049808</c:v>
                </c:pt>
                <c:pt idx="141">
                  <c:v>0.30750126723099269</c:v>
                </c:pt>
                <c:pt idx="142">
                  <c:v>0.31286655455331502</c:v>
                </c:pt>
                <c:pt idx="143">
                  <c:v>0.31397763840109327</c:v>
                </c:pt>
                <c:pt idx="144">
                  <c:v>0.31409169438044021</c:v>
                </c:pt>
                <c:pt idx="145">
                  <c:v>0.31545311309109447</c:v>
                </c:pt>
                <c:pt idx="146">
                  <c:v>0.31547431551248972</c:v>
                </c:pt>
                <c:pt idx="147">
                  <c:v>0.31547743274898565</c:v>
                </c:pt>
                <c:pt idx="148">
                  <c:v>0.31720099454549744</c:v>
                </c:pt>
                <c:pt idx="149">
                  <c:v>0.31802439575423563</c:v>
                </c:pt>
                <c:pt idx="150">
                  <c:v>0.31805589275986212</c:v>
                </c:pt>
                <c:pt idx="151">
                  <c:v>0.31909816502309002</c:v>
                </c:pt>
                <c:pt idx="152">
                  <c:v>0.32732946004121855</c:v>
                </c:pt>
                <c:pt idx="153">
                  <c:v>0.32756355678391447</c:v>
                </c:pt>
                <c:pt idx="154">
                  <c:v>0.32892825125730618</c:v>
                </c:pt>
                <c:pt idx="155">
                  <c:v>0.33304522826393951</c:v>
                </c:pt>
                <c:pt idx="156">
                  <c:v>0.33357429876994443</c:v>
                </c:pt>
                <c:pt idx="157">
                  <c:v>0.33465729499064617</c:v>
                </c:pt>
                <c:pt idx="158">
                  <c:v>0.33678906671998365</c:v>
                </c:pt>
                <c:pt idx="159">
                  <c:v>0.33682061045664402</c:v>
                </c:pt>
                <c:pt idx="160">
                  <c:v>0.33712094355594741</c:v>
                </c:pt>
                <c:pt idx="161">
                  <c:v>0.33810782451577631</c:v>
                </c:pt>
                <c:pt idx="162">
                  <c:v>0.33842919374829938</c:v>
                </c:pt>
                <c:pt idx="163">
                  <c:v>0.33904179377260479</c:v>
                </c:pt>
                <c:pt idx="164">
                  <c:v>0.3417561892711195</c:v>
                </c:pt>
                <c:pt idx="165">
                  <c:v>0.65121814844593406</c:v>
                </c:pt>
                <c:pt idx="166">
                  <c:v>0.654771916236072</c:v>
                </c:pt>
                <c:pt idx="167">
                  <c:v>0.66255532894887725</c:v>
                </c:pt>
                <c:pt idx="168">
                  <c:v>0.66597271369635525</c:v>
                </c:pt>
                <c:pt idx="169">
                  <c:v>0.6703175265439888</c:v>
                </c:pt>
                <c:pt idx="170">
                  <c:v>0.67076261475353982</c:v>
                </c:pt>
                <c:pt idx="171">
                  <c:v>0.67436151826248669</c:v>
                </c:pt>
                <c:pt idx="172">
                  <c:v>0.67530929299433395</c:v>
                </c:pt>
                <c:pt idx="173">
                  <c:v>0.67556193295177436</c:v>
                </c:pt>
                <c:pt idx="174">
                  <c:v>0.70575815447692103</c:v>
                </c:pt>
                <c:pt idx="175">
                  <c:v>0.70578017319671627</c:v>
                </c:pt>
                <c:pt idx="176">
                  <c:v>0.7105113760211802</c:v>
                </c:pt>
                <c:pt idx="177">
                  <c:v>0.72771227912893433</c:v>
                </c:pt>
                <c:pt idx="178">
                  <c:v>0.75934113122027425</c:v>
                </c:pt>
                <c:pt idx="179">
                  <c:v>0.76175160355007876</c:v>
                </c:pt>
                <c:pt idx="180">
                  <c:v>0.76177758637962689</c:v>
                </c:pt>
                <c:pt idx="181">
                  <c:v>0.76302040419250583</c:v>
                </c:pt>
                <c:pt idx="182">
                  <c:v>0.76645695554779714</c:v>
                </c:pt>
                <c:pt idx="183">
                  <c:v>0.78879138256272507</c:v>
                </c:pt>
                <c:pt idx="184">
                  <c:v>0.79243669501624281</c:v>
                </c:pt>
                <c:pt idx="185">
                  <c:v>0.83333298510739218</c:v>
                </c:pt>
                <c:pt idx="186">
                  <c:v>0.83390800832339995</c:v>
                </c:pt>
                <c:pt idx="187">
                  <c:v>0.83395086781364436</c:v>
                </c:pt>
                <c:pt idx="188">
                  <c:v>0.84457260416488178</c:v>
                </c:pt>
                <c:pt idx="189">
                  <c:v>0.84457612477596122</c:v>
                </c:pt>
                <c:pt idx="190">
                  <c:v>0.92318683070727103</c:v>
                </c:pt>
                <c:pt idx="191">
                  <c:v>0.93233271482801794</c:v>
                </c:pt>
                <c:pt idx="192">
                  <c:v>0.98821345555112949</c:v>
                </c:pt>
                <c:pt idx="193">
                  <c:v>0.98845208817551877</c:v>
                </c:pt>
                <c:pt idx="194">
                  <c:v>0.99820630575759262</c:v>
                </c:pt>
                <c:pt idx="195">
                  <c:v>0.99913158909899991</c:v>
                </c:pt>
                <c:pt idx="196">
                  <c:v>0.9991504736436122</c:v>
                </c:pt>
                <c:pt idx="197">
                  <c:v>0.99915602524143143</c:v>
                </c:pt>
                <c:pt idx="198">
                  <c:v>1</c:v>
                </c:pt>
              </c:numCache>
            </c:numRef>
          </c:yVal>
          <c:smooth val="1"/>
        </c:ser>
        <c:ser>
          <c:idx val="5"/>
          <c:order val="4"/>
          <c:tx>
            <c:v>1990</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[6]Sheet1!$E$3:$E$201</c:f>
              <c:numCache>
                <c:formatCode>General</c:formatCode>
                <c:ptCount val="199"/>
                <c:pt idx="0">
                  <c:v>9.6074794173390266E-3</c:v>
                </c:pt>
                <c:pt idx="1">
                  <c:v>1.4268902725293752E-2</c:v>
                </c:pt>
                <c:pt idx="2">
                  <c:v>2.354857554351002E-2</c:v>
                </c:pt>
                <c:pt idx="3">
                  <c:v>3.3028853130557173E-2</c:v>
                </c:pt>
                <c:pt idx="4">
                  <c:v>3.5019187651594695E-2</c:v>
                </c:pt>
                <c:pt idx="5">
                  <c:v>3.5306469244078591E-2</c:v>
                </c:pt>
                <c:pt idx="6">
                  <c:v>4.0077735073720644E-2</c:v>
                </c:pt>
                <c:pt idx="7">
                  <c:v>4.7789907219710784E-2</c:v>
                </c:pt>
                <c:pt idx="8">
                  <c:v>5.2142679027692582E-2</c:v>
                </c:pt>
                <c:pt idx="9">
                  <c:v>5.3914525699052307E-2</c:v>
                </c:pt>
                <c:pt idx="10">
                  <c:v>5.5966366046266251E-2</c:v>
                </c:pt>
                <c:pt idx="11">
                  <c:v>5.9037542001754414E-2</c:v>
                </c:pt>
                <c:pt idx="12">
                  <c:v>6.7300423248302307E-2</c:v>
                </c:pt>
                <c:pt idx="13">
                  <c:v>8.6050047857930273E-2</c:v>
                </c:pt>
                <c:pt idx="14">
                  <c:v>0.10359537043311842</c:v>
                </c:pt>
                <c:pt idx="15">
                  <c:v>0.10798787410691492</c:v>
                </c:pt>
                <c:pt idx="16">
                  <c:v>0.11507600903841435</c:v>
                </c:pt>
                <c:pt idx="17">
                  <c:v>0.11643063370641672</c:v>
                </c:pt>
                <c:pt idx="18">
                  <c:v>0.11898963523346497</c:v>
                </c:pt>
                <c:pt idx="19">
                  <c:v>0.11919951825344656</c:v>
                </c:pt>
                <c:pt idx="20">
                  <c:v>0.12224302406961594</c:v>
                </c:pt>
                <c:pt idx="21">
                  <c:v>0.12245926718111212</c:v>
                </c:pt>
                <c:pt idx="22">
                  <c:v>0.12356053573301551</c:v>
                </c:pt>
                <c:pt idx="23">
                  <c:v>0.12702371779962079</c:v>
                </c:pt>
                <c:pt idx="24">
                  <c:v>0.1319040030802836</c:v>
                </c:pt>
                <c:pt idx="25">
                  <c:v>0.13252901301465303</c:v>
                </c:pt>
                <c:pt idx="26">
                  <c:v>0.14185739665141048</c:v>
                </c:pt>
                <c:pt idx="27">
                  <c:v>0.14212773795308373</c:v>
                </c:pt>
                <c:pt idx="28">
                  <c:v>0.14298642513215992</c:v>
                </c:pt>
                <c:pt idx="29">
                  <c:v>0.1512065067040449</c:v>
                </c:pt>
                <c:pt idx="30">
                  <c:v>0.16290997298616974</c:v>
                </c:pt>
                <c:pt idx="31">
                  <c:v>0.16889130234491778</c:v>
                </c:pt>
                <c:pt idx="32">
                  <c:v>0.17073094010936246</c:v>
                </c:pt>
                <c:pt idx="33">
                  <c:v>0.17253832846859785</c:v>
                </c:pt>
                <c:pt idx="34">
                  <c:v>0.17342485040112615</c:v>
                </c:pt>
                <c:pt idx="35">
                  <c:v>0.17363308727977453</c:v>
                </c:pt>
                <c:pt idx="36">
                  <c:v>0.17372429847455442</c:v>
                </c:pt>
                <c:pt idx="37">
                  <c:v>0.17372721663419052</c:v>
                </c:pt>
                <c:pt idx="38">
                  <c:v>0.17728467770442391</c:v>
                </c:pt>
                <c:pt idx="39">
                  <c:v>0.1829160523806572</c:v>
                </c:pt>
                <c:pt idx="40">
                  <c:v>0.18452455693700093</c:v>
                </c:pt>
                <c:pt idx="41">
                  <c:v>0.18469642905710706</c:v>
                </c:pt>
                <c:pt idx="42">
                  <c:v>0.18512135799488796</c:v>
                </c:pt>
                <c:pt idx="43">
                  <c:v>0.18946395365644642</c:v>
                </c:pt>
                <c:pt idx="44">
                  <c:v>0.19000074538027811</c:v>
                </c:pt>
                <c:pt idx="45">
                  <c:v>0.19008529718511918</c:v>
                </c:pt>
                <c:pt idx="46">
                  <c:v>0.19091861882274305</c:v>
                </c:pt>
                <c:pt idx="47">
                  <c:v>0.19092056426250045</c:v>
                </c:pt>
                <c:pt idx="48">
                  <c:v>0.19101162580806824</c:v>
                </c:pt>
                <c:pt idx="49">
                  <c:v>0.19118521889411361</c:v>
                </c:pt>
                <c:pt idx="50">
                  <c:v>0.19513573361994888</c:v>
                </c:pt>
                <c:pt idx="51">
                  <c:v>0.1963615103163262</c:v>
                </c:pt>
                <c:pt idx="52">
                  <c:v>0.19783345996662133</c:v>
                </c:pt>
                <c:pt idx="53">
                  <c:v>0.19803054797896766</c:v>
                </c:pt>
                <c:pt idx="54">
                  <c:v>0.21119623671260063</c:v>
                </c:pt>
                <c:pt idx="55">
                  <c:v>0.21298110286541375</c:v>
                </c:pt>
                <c:pt idx="56">
                  <c:v>0.21539389711223239</c:v>
                </c:pt>
                <c:pt idx="57">
                  <c:v>0.22045645513324283</c:v>
                </c:pt>
                <c:pt idx="58">
                  <c:v>0.22143194352236939</c:v>
                </c:pt>
                <c:pt idx="59">
                  <c:v>0.22343477375261794</c:v>
                </c:pt>
                <c:pt idx="60">
                  <c:v>0.22575059530999053</c:v>
                </c:pt>
                <c:pt idx="61">
                  <c:v>0.22659229730349248</c:v>
                </c:pt>
                <c:pt idx="62">
                  <c:v>0.23620890532277009</c:v>
                </c:pt>
                <c:pt idx="63">
                  <c:v>0.25403018104508557</c:v>
                </c:pt>
                <c:pt idx="64">
                  <c:v>0.31774243520482987</c:v>
                </c:pt>
                <c:pt idx="65">
                  <c:v>0.31787233072093968</c:v>
                </c:pt>
                <c:pt idx="66">
                  <c:v>0.31864302416329632</c:v>
                </c:pt>
                <c:pt idx="67">
                  <c:v>0.31867317847953613</c:v>
                </c:pt>
                <c:pt idx="68">
                  <c:v>0.3186871033387228</c:v>
                </c:pt>
                <c:pt idx="69">
                  <c:v>0.32161094964489051</c:v>
                </c:pt>
                <c:pt idx="70">
                  <c:v>0.32181858792669049</c:v>
                </c:pt>
                <c:pt idx="71">
                  <c:v>0.32183983811480987</c:v>
                </c:pt>
                <c:pt idx="72">
                  <c:v>0.37976321180257716</c:v>
                </c:pt>
                <c:pt idx="73">
                  <c:v>0.37976927259566751</c:v>
                </c:pt>
                <c:pt idx="74">
                  <c:v>0.38311056537901078</c:v>
                </c:pt>
                <c:pt idx="75">
                  <c:v>0.38392533051433325</c:v>
                </c:pt>
                <c:pt idx="76">
                  <c:v>0.38393251367651443</c:v>
                </c:pt>
                <c:pt idx="77">
                  <c:v>0.3840692182317752</c:v>
                </c:pt>
                <c:pt idx="78">
                  <c:v>0.38538777743965952</c:v>
                </c:pt>
                <c:pt idx="79">
                  <c:v>0.3939308768358798</c:v>
                </c:pt>
                <c:pt idx="80">
                  <c:v>0.3995883353697835</c:v>
                </c:pt>
                <c:pt idx="81">
                  <c:v>0.4203925688370494</c:v>
                </c:pt>
                <c:pt idx="82">
                  <c:v>0.42095689601590902</c:v>
                </c:pt>
                <c:pt idx="83">
                  <c:v>0.4228751744413165</c:v>
                </c:pt>
                <c:pt idx="84">
                  <c:v>0.42325752817825263</c:v>
                </c:pt>
                <c:pt idx="85">
                  <c:v>0.43750839817348736</c:v>
                </c:pt>
                <c:pt idx="86">
                  <c:v>0.44346518506144966</c:v>
                </c:pt>
                <c:pt idx="87">
                  <c:v>0.51817508499441112</c:v>
                </c:pt>
                <c:pt idx="88">
                  <c:v>0.51818069683986512</c:v>
                </c:pt>
                <c:pt idx="89">
                  <c:v>0.52567400701314715</c:v>
                </c:pt>
                <c:pt idx="90">
                  <c:v>0.52675148134032546</c:v>
                </c:pt>
                <c:pt idx="91">
                  <c:v>0.52797568671997563</c:v>
                </c:pt>
                <c:pt idx="92">
                  <c:v>0.5348877593534298</c:v>
                </c:pt>
                <c:pt idx="93">
                  <c:v>0.53489337119888392</c:v>
                </c:pt>
                <c:pt idx="94">
                  <c:v>0.55097834193771533</c:v>
                </c:pt>
                <c:pt idx="95">
                  <c:v>0.55204496669701564</c:v>
                </c:pt>
                <c:pt idx="96">
                  <c:v>0.55271330007829045</c:v>
                </c:pt>
                <c:pt idx="97">
                  <c:v>0.5542094105938804</c:v>
                </c:pt>
                <c:pt idx="98">
                  <c:v>0.55786159961537818</c:v>
                </c:pt>
                <c:pt idx="99">
                  <c:v>0.56033797232996096</c:v>
                </c:pt>
                <c:pt idx="100">
                  <c:v>0.56082889657028145</c:v>
                </c:pt>
                <c:pt idx="101">
                  <c:v>0.56466829675612651</c:v>
                </c:pt>
                <c:pt idx="102">
                  <c:v>0.56714349472439429</c:v>
                </c:pt>
                <c:pt idx="103">
                  <c:v>0.58020151084991545</c:v>
                </c:pt>
                <c:pt idx="104">
                  <c:v>0.58020330664046071</c:v>
                </c:pt>
                <c:pt idx="105">
                  <c:v>0.58023323648288239</c:v>
                </c:pt>
                <c:pt idx="106">
                  <c:v>0.58223636601155515</c:v>
                </c:pt>
                <c:pt idx="107">
                  <c:v>0.58549303216545123</c:v>
                </c:pt>
                <c:pt idx="108">
                  <c:v>0.58837511137651965</c:v>
                </c:pt>
                <c:pt idx="109">
                  <c:v>0.58875828818412235</c:v>
                </c:pt>
                <c:pt idx="110">
                  <c:v>0.58891571915526009</c:v>
                </c:pt>
                <c:pt idx="111">
                  <c:v>0.60930467605892602</c:v>
                </c:pt>
                <c:pt idx="112">
                  <c:v>0.61069027811383481</c:v>
                </c:pt>
                <c:pt idx="113">
                  <c:v>0.61655323494580538</c:v>
                </c:pt>
                <c:pt idx="114">
                  <c:v>0.61879797312742657</c:v>
                </c:pt>
                <c:pt idx="115">
                  <c:v>0.61893699724547502</c:v>
                </c:pt>
                <c:pt idx="116">
                  <c:v>0.61893991540511117</c:v>
                </c:pt>
                <c:pt idx="117">
                  <c:v>0.61894216014329273</c:v>
                </c:pt>
                <c:pt idx="118">
                  <c:v>0.63364055610733672</c:v>
                </c:pt>
                <c:pt idx="119">
                  <c:v>0.65823734955705782</c:v>
                </c:pt>
                <c:pt idx="120">
                  <c:v>0.66506172775221672</c:v>
                </c:pt>
                <c:pt idx="121">
                  <c:v>0.6654258991098817</c:v>
                </c:pt>
                <c:pt idx="122">
                  <c:v>0.79336280633162848</c:v>
                </c:pt>
                <c:pt idx="123">
                  <c:v>0.79358533471003323</c:v>
                </c:pt>
                <c:pt idx="124">
                  <c:v>0.79611754902811416</c:v>
                </c:pt>
                <c:pt idx="125">
                  <c:v>0.86794917607771715</c:v>
                </c:pt>
                <c:pt idx="126">
                  <c:v>0.86795381520329251</c:v>
                </c:pt>
                <c:pt idx="127">
                  <c:v>0.86795576064304991</c:v>
                </c:pt>
                <c:pt idx="128">
                  <c:v>0.86805909342401055</c:v>
                </c:pt>
                <c:pt idx="129">
                  <c:v>0.86806253535588906</c:v>
                </c:pt>
                <c:pt idx="130">
                  <c:v>0.86806507939249489</c:v>
                </c:pt>
                <c:pt idx="131">
                  <c:v>0.86806582763855544</c:v>
                </c:pt>
                <c:pt idx="132">
                  <c:v>0.86806695000764622</c:v>
                </c:pt>
                <c:pt idx="133">
                  <c:v>0.87143630201825972</c:v>
                </c:pt>
                <c:pt idx="134">
                  <c:v>0.8716514227606651</c:v>
                </c:pt>
                <c:pt idx="135">
                  <c:v>0.88077321566010736</c:v>
                </c:pt>
                <c:pt idx="136">
                  <c:v>0.88125590919376195</c:v>
                </c:pt>
                <c:pt idx="137">
                  <c:v>0.88177743669795861</c:v>
                </c:pt>
                <c:pt idx="138">
                  <c:v>0.88177923248850398</c:v>
                </c:pt>
                <c:pt idx="139">
                  <c:v>0.88512688536336181</c:v>
                </c:pt>
                <c:pt idx="140">
                  <c:v>0.88514566633948133</c:v>
                </c:pt>
                <c:pt idx="141">
                  <c:v>0.88596791393540919</c:v>
                </c:pt>
                <c:pt idx="142">
                  <c:v>0.8860717704886123</c:v>
                </c:pt>
                <c:pt idx="143">
                  <c:v>0.88608221600361736</c:v>
                </c:pt>
                <c:pt idx="144">
                  <c:v>0.88677127580076909</c:v>
                </c:pt>
                <c:pt idx="145">
                  <c:v>0.8868404885613691</c:v>
                </c:pt>
                <c:pt idx="146">
                  <c:v>0.88782787406285824</c:v>
                </c:pt>
                <c:pt idx="147">
                  <c:v>0.88825130650851802</c:v>
                </c:pt>
                <c:pt idx="148">
                  <c:v>0.88873991118605089</c:v>
                </c:pt>
                <c:pt idx="149">
                  <c:v>0.88875517540568594</c:v>
                </c:pt>
                <c:pt idx="150">
                  <c:v>0.88938070911229772</c:v>
                </c:pt>
                <c:pt idx="151">
                  <c:v>0.89316384119439007</c:v>
                </c:pt>
                <c:pt idx="152">
                  <c:v>0.8931765613774193</c:v>
                </c:pt>
                <c:pt idx="153">
                  <c:v>0.89370242870876715</c:v>
                </c:pt>
                <c:pt idx="154">
                  <c:v>0.89370440407836693</c:v>
                </c:pt>
                <c:pt idx="155">
                  <c:v>0.89525776290004888</c:v>
                </c:pt>
                <c:pt idx="156">
                  <c:v>0.89545013696221376</c:v>
                </c:pt>
                <c:pt idx="157">
                  <c:v>0.89578856865539624</c:v>
                </c:pt>
                <c:pt idx="158">
                  <c:v>0.89644971887448976</c:v>
                </c:pt>
                <c:pt idx="159">
                  <c:v>0.89653195111654316</c:v>
                </c:pt>
                <c:pt idx="160">
                  <c:v>0.97009583738318084</c:v>
                </c:pt>
                <c:pt idx="161">
                  <c:v>0.97034911867467377</c:v>
                </c:pt>
                <c:pt idx="162">
                  <c:v>0.97042731038800023</c:v>
                </c:pt>
                <c:pt idx="163">
                  <c:v>0.97107529147642824</c:v>
                </c:pt>
                <c:pt idx="164">
                  <c:v>0.97190584460362817</c:v>
                </c:pt>
                <c:pt idx="165">
                  <c:v>0.97205751408009966</c:v>
                </c:pt>
                <c:pt idx="166">
                  <c:v>0.97384125786382203</c:v>
                </c:pt>
                <c:pt idx="167">
                  <c:v>0.97388443166151517</c:v>
                </c:pt>
                <c:pt idx="168">
                  <c:v>0.97389288684199926</c:v>
                </c:pt>
                <c:pt idx="169">
                  <c:v>0.97452050815511992</c:v>
                </c:pt>
                <c:pt idx="170">
                  <c:v>0.9745238004377863</c:v>
                </c:pt>
                <c:pt idx="171">
                  <c:v>0.97461067180541505</c:v>
                </c:pt>
                <c:pt idx="172">
                  <c:v>0.97530676511553582</c:v>
                </c:pt>
                <c:pt idx="173">
                  <c:v>0.97620870091691125</c:v>
                </c:pt>
                <c:pt idx="174">
                  <c:v>0.97637383882247253</c:v>
                </c:pt>
                <c:pt idx="175">
                  <c:v>0.98048313136235454</c:v>
                </c:pt>
                <c:pt idx="176">
                  <c:v>0.98499917046074625</c:v>
                </c:pt>
                <c:pt idx="177">
                  <c:v>0.98574666827522606</c:v>
                </c:pt>
                <c:pt idx="178">
                  <c:v>0.98605558166132024</c:v>
                </c:pt>
                <c:pt idx="179">
                  <c:v>0.98831034634015269</c:v>
                </c:pt>
                <c:pt idx="180">
                  <c:v>0.98867726376085996</c:v>
                </c:pt>
                <c:pt idx="181">
                  <c:v>0.9910168795429577</c:v>
                </c:pt>
                <c:pt idx="182">
                  <c:v>0.99102009700101801</c:v>
                </c:pt>
                <c:pt idx="183">
                  <c:v>0.99115343444900639</c:v>
                </c:pt>
                <c:pt idx="184">
                  <c:v>0.99147585367649327</c:v>
                </c:pt>
                <c:pt idx="185">
                  <c:v>0.99430384966230578</c:v>
                </c:pt>
                <c:pt idx="186">
                  <c:v>0.99489399133025402</c:v>
                </c:pt>
                <c:pt idx="187">
                  <c:v>0.99493237635315968</c:v>
                </c:pt>
                <c:pt idx="188">
                  <c:v>0.99493477074055348</c:v>
                </c:pt>
                <c:pt idx="189">
                  <c:v>0.99675757296863599</c:v>
                </c:pt>
                <c:pt idx="190">
                  <c:v>0.99942976167726216</c:v>
                </c:pt>
                <c:pt idx="191">
                  <c:v>0.9997405830908106</c:v>
                </c:pt>
                <c:pt idx="192">
                  <c:v>0.99974073274002273</c:v>
                </c:pt>
                <c:pt idx="193">
                  <c:v>0.99996917226230575</c:v>
                </c:pt>
                <c:pt idx="194">
                  <c:v>0.99998855183527369</c:v>
                </c:pt>
                <c:pt idx="195">
                  <c:v>0.99998892595830402</c:v>
                </c:pt>
                <c:pt idx="196">
                  <c:v>0.99999461262836409</c:v>
                </c:pt>
                <c:pt idx="197">
                  <c:v>0.99999468745297015</c:v>
                </c:pt>
                <c:pt idx="198">
                  <c:v>1</c:v>
                </c:pt>
              </c:numCache>
            </c:numRef>
          </c:xVal>
          <c:yVal>
            <c:numRef>
              <c:f>[6]Sheet1!$F$3:$F$201</c:f>
              <c:numCache>
                <c:formatCode>General</c:formatCode>
                <c:ptCount val="199"/>
                <c:pt idx="0">
                  <c:v>7.9698530122014718E-6</c:v>
                </c:pt>
                <c:pt idx="1">
                  <c:v>1.5744109059009291E-5</c:v>
                </c:pt>
                <c:pt idx="2">
                  <c:v>3.1746779027895609E-5</c:v>
                </c:pt>
                <c:pt idx="3">
                  <c:v>5.596537231433754E-5</c:v>
                </c:pt>
                <c:pt idx="4">
                  <c:v>6.1594121619623071E-5</c:v>
                </c:pt>
                <c:pt idx="5">
                  <c:v>6.2881393287015757E-5</c:v>
                </c:pt>
                <c:pt idx="6">
                  <c:v>8.7365644130687957E-5</c:v>
                </c:pt>
                <c:pt idx="7">
                  <c:v>1.2776331091122152E-4</c:v>
                </c:pt>
                <c:pt idx="8">
                  <c:v>1.5918152010365989E-4</c:v>
                </c:pt>
                <c:pt idx="9">
                  <c:v>1.7255312844579988E-4</c:v>
                </c:pt>
                <c:pt idx="10">
                  <c:v>1.8853046357881876E-4</c:v>
                </c:pt>
                <c:pt idx="11">
                  <c:v>2.1460601560168322E-4</c:v>
                </c:pt>
                <c:pt idx="12">
                  <c:v>2.9872876170461237E-4</c:v>
                </c:pt>
                <c:pt idx="13">
                  <c:v>5.0911473374120047E-4</c:v>
                </c:pt>
                <c:pt idx="14">
                  <c:v>7.2607169855074655E-4</c:v>
                </c:pt>
                <c:pt idx="15">
                  <c:v>7.8165588181781671E-4</c:v>
                </c:pt>
                <c:pt idx="16">
                  <c:v>8.845872061650573E-4</c:v>
                </c:pt>
                <c:pt idx="17">
                  <c:v>9.0502693634620269E-4</c:v>
                </c:pt>
                <c:pt idx="18">
                  <c:v>9.4611903894594753E-4</c:v>
                </c:pt>
                <c:pt idx="19">
                  <c:v>9.4968463752243503E-4</c:v>
                </c:pt>
                <c:pt idx="20">
                  <c:v>1.0110468534279347E-3</c:v>
                </c:pt>
                <c:pt idx="21">
                  <c:v>1.0154135993096312E-3</c:v>
                </c:pt>
                <c:pt idx="22">
                  <c:v>1.0377142998249749E-3</c:v>
                </c:pt>
                <c:pt idx="23">
                  <c:v>1.108093069690675E-3</c:v>
                </c:pt>
                <c:pt idx="24">
                  <c:v>1.2102775426450075E-3</c:v>
                </c:pt>
                <c:pt idx="25">
                  <c:v>1.2234849246245095E-3</c:v>
                </c:pt>
                <c:pt idx="26">
                  <c:v>1.4221279258313127E-3</c:v>
                </c:pt>
                <c:pt idx="27">
                  <c:v>1.4281921413084372E-3</c:v>
                </c:pt>
                <c:pt idx="28">
                  <c:v>1.4479495646110992E-3</c:v>
                </c:pt>
                <c:pt idx="29">
                  <c:v>1.6396388857806174E-3</c:v>
                </c:pt>
                <c:pt idx="30">
                  <c:v>1.919951002573242E-3</c:v>
                </c:pt>
                <c:pt idx="31">
                  <c:v>2.0646521650309686E-3</c:v>
                </c:pt>
                <c:pt idx="32">
                  <c:v>2.1104074515289339E-3</c:v>
                </c:pt>
                <c:pt idx="33">
                  <c:v>2.1573202229100406E-3</c:v>
                </c:pt>
                <c:pt idx="34">
                  <c:v>2.184717271476685E-3</c:v>
                </c:pt>
                <c:pt idx="35">
                  <c:v>2.1912985708849755E-3</c:v>
                </c:pt>
                <c:pt idx="36">
                  <c:v>2.1942264873027143E-3</c:v>
                </c:pt>
                <c:pt idx="37">
                  <c:v>2.1943211398844646E-3</c:v>
                </c:pt>
                <c:pt idx="38">
                  <c:v>2.3113395732998658E-3</c:v>
                </c:pt>
                <c:pt idx="39">
                  <c:v>2.5158007669608927E-3</c:v>
                </c:pt>
                <c:pt idx="40">
                  <c:v>2.5954155403405646E-3</c:v>
                </c:pt>
                <c:pt idx="41">
                  <c:v>2.6043511401657986E-3</c:v>
                </c:pt>
                <c:pt idx="42">
                  <c:v>2.6285889085222044E-3</c:v>
                </c:pt>
                <c:pt idx="43">
                  <c:v>2.87757244444774E-3</c:v>
                </c:pt>
                <c:pt idx="44">
                  <c:v>2.9098702670630728E-3</c:v>
                </c:pt>
                <c:pt idx="45">
                  <c:v>2.9154423832624941E-3</c:v>
                </c:pt>
                <c:pt idx="46">
                  <c:v>2.9703797164806491E-3</c:v>
                </c:pt>
                <c:pt idx="47">
                  <c:v>2.9705122300950999E-3</c:v>
                </c:pt>
                <c:pt idx="48">
                  <c:v>2.9768257501852306E-3</c:v>
                </c:pt>
                <c:pt idx="49">
                  <c:v>2.9892319825632454E-3</c:v>
                </c:pt>
                <c:pt idx="50">
                  <c:v>3.2719550765079606E-3</c:v>
                </c:pt>
                <c:pt idx="51">
                  <c:v>3.3597779704523305E-3</c:v>
                </c:pt>
                <c:pt idx="52">
                  <c:v>3.467835123616782E-3</c:v>
                </c:pt>
                <c:pt idx="53">
                  <c:v>3.4842800544442956E-3</c:v>
                </c:pt>
                <c:pt idx="54">
                  <c:v>4.5853771545883637E-3</c:v>
                </c:pt>
                <c:pt idx="55">
                  <c:v>4.7371880009961526E-3</c:v>
                </c:pt>
                <c:pt idx="56">
                  <c:v>4.9447352107589316E-3</c:v>
                </c:pt>
                <c:pt idx="57">
                  <c:v>5.3834756350501934E-3</c:v>
                </c:pt>
                <c:pt idx="58">
                  <c:v>5.478422191015451E-3</c:v>
                </c:pt>
                <c:pt idx="59">
                  <c:v>5.6803727844400168E-3</c:v>
                </c:pt>
                <c:pt idx="60">
                  <c:v>5.9255991651249226E-3</c:v>
                </c:pt>
                <c:pt idx="61">
                  <c:v>6.0165151169164774E-3</c:v>
                </c:pt>
                <c:pt idx="62">
                  <c:v>7.1326497206528686E-3</c:v>
                </c:pt>
                <c:pt idx="63">
                  <c:v>9.240584666572146E-3</c:v>
                </c:pt>
                <c:pt idx="64">
                  <c:v>1.6885062216604876E-2</c:v>
                </c:pt>
                <c:pt idx="65">
                  <c:v>1.6901393015523829E-2</c:v>
                </c:pt>
                <c:pt idx="66">
                  <c:v>1.7002805813797515E-2</c:v>
                </c:pt>
                <c:pt idx="67">
                  <c:v>1.7006794289201359E-2</c:v>
                </c:pt>
                <c:pt idx="68">
                  <c:v>1.7008636873237112E-2</c:v>
                </c:pt>
                <c:pt idx="69">
                  <c:v>1.7491232070009501E-2</c:v>
                </c:pt>
                <c:pt idx="70">
                  <c:v>1.7526205699525916E-2</c:v>
                </c:pt>
                <c:pt idx="71">
                  <c:v>1.7529884607943413E-2</c:v>
                </c:pt>
                <c:pt idx="72">
                  <c:v>2.8483315009210752E-2</c:v>
                </c:pt>
                <c:pt idx="73">
                  <c:v>2.8484488701224459E-2</c:v>
                </c:pt>
                <c:pt idx="74">
                  <c:v>2.9167322919964898E-2</c:v>
                </c:pt>
                <c:pt idx="75">
                  <c:v>2.9343636603290996E-2</c:v>
                </c:pt>
                <c:pt idx="76">
                  <c:v>2.934521421061596E-2</c:v>
                </c:pt>
                <c:pt idx="77">
                  <c:v>2.9377587488928436E-2</c:v>
                </c:pt>
                <c:pt idx="78">
                  <c:v>2.9704059460403887E-2</c:v>
                </c:pt>
                <c:pt idx="79">
                  <c:v>3.1846440894419251E-2</c:v>
                </c:pt>
                <c:pt idx="80">
                  <c:v>3.3274129553068993E-2</c:v>
                </c:pt>
                <c:pt idx="81">
                  <c:v>3.8760051484890153E-2</c:v>
                </c:pt>
                <c:pt idx="82">
                  <c:v>3.8909524528699495E-2</c:v>
                </c:pt>
                <c:pt idx="83">
                  <c:v>3.9424618834081507E-2</c:v>
                </c:pt>
                <c:pt idx="84">
                  <c:v>3.9527921081964935E-2</c:v>
                </c:pt>
                <c:pt idx="85">
                  <c:v>4.3598336600828271E-2</c:v>
                </c:pt>
                <c:pt idx="86">
                  <c:v>4.5330895548271452E-2</c:v>
                </c:pt>
                <c:pt idx="87">
                  <c:v>6.7584995553171989E-2</c:v>
                </c:pt>
                <c:pt idx="88">
                  <c:v>6.7586699359346733E-2</c:v>
                </c:pt>
                <c:pt idx="89">
                  <c:v>6.9907842919704408E-2</c:v>
                </c:pt>
                <c:pt idx="90">
                  <c:v>7.0246627690717281E-2</c:v>
                </c:pt>
                <c:pt idx="91">
                  <c:v>7.0632716207329985E-2</c:v>
                </c:pt>
                <c:pt idx="92">
                  <c:v>7.2834715564249433E-2</c:v>
                </c:pt>
                <c:pt idx="93">
                  <c:v>7.2836551916186529E-2</c:v>
                </c:pt>
                <c:pt idx="94">
                  <c:v>7.8140746485614671E-2</c:v>
                </c:pt>
                <c:pt idx="95">
                  <c:v>7.84996934247124E-2</c:v>
                </c:pt>
                <c:pt idx="96">
                  <c:v>7.8725254775138781E-2</c:v>
                </c:pt>
                <c:pt idx="97">
                  <c:v>7.9265227105846409E-2</c:v>
                </c:pt>
                <c:pt idx="98">
                  <c:v>8.0660547677326722E-2</c:v>
                </c:pt>
                <c:pt idx="99">
                  <c:v>8.1706724165853867E-2</c:v>
                </c:pt>
                <c:pt idx="100">
                  <c:v>8.1914150407688305E-2</c:v>
                </c:pt>
                <c:pt idx="101">
                  <c:v>8.3586611337891401E-2</c:v>
                </c:pt>
                <c:pt idx="102">
                  <c:v>8.4815793599872541E-2</c:v>
                </c:pt>
                <c:pt idx="103">
                  <c:v>9.1392265224443978E-2</c:v>
                </c:pt>
                <c:pt idx="104">
                  <c:v>9.1393180199400903E-2</c:v>
                </c:pt>
                <c:pt idx="105">
                  <c:v>9.1408697198522515E-2</c:v>
                </c:pt>
                <c:pt idx="106">
                  <c:v>9.2524556838617322E-2</c:v>
                </c:pt>
                <c:pt idx="107">
                  <c:v>9.4409152497509849E-2</c:v>
                </c:pt>
                <c:pt idx="108">
                  <c:v>9.6086812916224729E-2</c:v>
                </c:pt>
                <c:pt idx="109">
                  <c:v>9.6319107080915067E-2</c:v>
                </c:pt>
                <c:pt idx="110">
                  <c:v>9.6419141558634888E-2</c:v>
                </c:pt>
                <c:pt idx="111">
                  <c:v>0.10940963117062884</c:v>
                </c:pt>
                <c:pt idx="112">
                  <c:v>0.11029370183624561</c:v>
                </c:pt>
                <c:pt idx="113">
                  <c:v>0.11416891593926806</c:v>
                </c:pt>
                <c:pt idx="114">
                  <c:v>0.11572285353265181</c:v>
                </c:pt>
                <c:pt idx="115">
                  <c:v>0.11581952077118306</c:v>
                </c:pt>
                <c:pt idx="116">
                  <c:v>0.11582164108545795</c:v>
                </c:pt>
                <c:pt idx="117">
                  <c:v>0.11582327543036944</c:v>
                </c:pt>
                <c:pt idx="118">
                  <c:v>0.12657906452119666</c:v>
                </c:pt>
                <c:pt idx="119">
                  <c:v>0.14497934823279648</c:v>
                </c:pt>
                <c:pt idx="120">
                  <c:v>0.15008781084177494</c:v>
                </c:pt>
                <c:pt idx="121">
                  <c:v>0.15037578545058602</c:v>
                </c:pt>
                <c:pt idx="122">
                  <c:v>0.25674889744315721</c:v>
                </c:pt>
                <c:pt idx="123">
                  <c:v>0.25695033909496096</c:v>
                </c:pt>
                <c:pt idx="124">
                  <c:v>0.25934175079937927</c:v>
                </c:pt>
                <c:pt idx="125">
                  <c:v>0.32883949860606349</c:v>
                </c:pt>
                <c:pt idx="126">
                  <c:v>0.32884408618271022</c:v>
                </c:pt>
                <c:pt idx="127">
                  <c:v>0.32884610626444766</c:v>
                </c:pt>
                <c:pt idx="128">
                  <c:v>0.32895421796121077</c:v>
                </c:pt>
                <c:pt idx="129">
                  <c:v>0.32895804192206907</c:v>
                </c:pt>
                <c:pt idx="130">
                  <c:v>0.32896091318930704</c:v>
                </c:pt>
                <c:pt idx="131">
                  <c:v>0.32896177137271493</c:v>
                </c:pt>
                <c:pt idx="132">
                  <c:v>0.32896306495799887</c:v>
                </c:pt>
                <c:pt idx="133">
                  <c:v>0.33341453123600212</c:v>
                </c:pt>
                <c:pt idx="134">
                  <c:v>0.33370356469515972</c:v>
                </c:pt>
                <c:pt idx="135">
                  <c:v>0.34612298552181953</c:v>
                </c:pt>
                <c:pt idx="136">
                  <c:v>0.34679603593731306</c:v>
                </c:pt>
                <c:pt idx="137">
                  <c:v>0.34755841310735469</c:v>
                </c:pt>
                <c:pt idx="138">
                  <c:v>0.34756139190010921</c:v>
                </c:pt>
                <c:pt idx="139">
                  <c:v>0.35322945176972292</c:v>
                </c:pt>
                <c:pt idx="140">
                  <c:v>0.35326199814664244</c:v>
                </c:pt>
                <c:pt idx="141">
                  <c:v>0.35473251940525008</c:v>
                </c:pt>
                <c:pt idx="142">
                  <c:v>0.35491829902989397</c:v>
                </c:pt>
                <c:pt idx="143">
                  <c:v>0.35493724948482652</c:v>
                </c:pt>
                <c:pt idx="144">
                  <c:v>0.35621939049464235</c:v>
                </c:pt>
                <c:pt idx="145">
                  <c:v>0.35635671920900752</c:v>
                </c:pt>
                <c:pt idx="146">
                  <c:v>0.35854319710398896</c:v>
                </c:pt>
                <c:pt idx="147">
                  <c:v>0.3594851414148082</c:v>
                </c:pt>
                <c:pt idx="148">
                  <c:v>0.36058623120005473</c:v>
                </c:pt>
                <c:pt idx="149">
                  <c:v>0.36062079435838607</c:v>
                </c:pt>
                <c:pt idx="150">
                  <c:v>0.36204507587897211</c:v>
                </c:pt>
                <c:pt idx="151">
                  <c:v>0.37096924549479832</c:v>
                </c:pt>
                <c:pt idx="152">
                  <c:v>0.37099985720061701</c:v>
                </c:pt>
                <c:pt idx="153">
                  <c:v>0.3723761267189038</c:v>
                </c:pt>
                <c:pt idx="154">
                  <c:v>0.3723813452519108</c:v>
                </c:pt>
                <c:pt idx="155">
                  <c:v>0.3767306501306748</c:v>
                </c:pt>
                <c:pt idx="156">
                  <c:v>0.37733589043536148</c:v>
                </c:pt>
                <c:pt idx="157">
                  <c:v>0.37848000217054573</c:v>
                </c:pt>
                <c:pt idx="158">
                  <c:v>0.38091868039996946</c:v>
                </c:pt>
                <c:pt idx="159">
                  <c:v>0.3812317658009724</c:v>
                </c:pt>
                <c:pt idx="160">
                  <c:v>0.66323495820275924</c:v>
                </c:pt>
                <c:pt idx="161">
                  <c:v>0.66427753005524748</c:v>
                </c:pt>
                <c:pt idx="162">
                  <c:v>0.66460432814517723</c:v>
                </c:pt>
                <c:pt idx="163">
                  <c:v>0.66747190149489977</c:v>
                </c:pt>
                <c:pt idx="164">
                  <c:v>0.67130146090353793</c:v>
                </c:pt>
                <c:pt idx="165">
                  <c:v>0.6720022558142611</c:v>
                </c:pt>
                <c:pt idx="166">
                  <c:v>0.68051221911906534</c:v>
                </c:pt>
                <c:pt idx="167">
                  <c:v>0.68073798458512691</c:v>
                </c:pt>
                <c:pt idx="168">
                  <c:v>0.68078232768357894</c:v>
                </c:pt>
                <c:pt idx="169">
                  <c:v>0.68409176605671584</c:v>
                </c:pt>
                <c:pt idx="170">
                  <c:v>0.68411012883438893</c:v>
                </c:pt>
                <c:pt idx="171">
                  <c:v>0.68461556469989748</c:v>
                </c:pt>
                <c:pt idx="172">
                  <c:v>0.68913864451127849</c:v>
                </c:pt>
                <c:pt idx="173">
                  <c:v>0.69502107752055531</c:v>
                </c:pt>
                <c:pt idx="174">
                  <c:v>0.69610260971369631</c:v>
                </c:pt>
                <c:pt idx="175">
                  <c:v>0.72381231411556324</c:v>
                </c:pt>
                <c:pt idx="176">
                  <c:v>0.75571256170101919</c:v>
                </c:pt>
                <c:pt idx="177">
                  <c:v>0.76114584371277705</c:v>
                </c:pt>
                <c:pt idx="178">
                  <c:v>0.76341567928306775</c:v>
                </c:pt>
                <c:pt idx="179">
                  <c:v>0.78126459770389223</c:v>
                </c:pt>
                <c:pt idx="180">
                  <c:v>0.78452739254944548</c:v>
                </c:pt>
                <c:pt idx="181">
                  <c:v>0.80656031734239142</c:v>
                </c:pt>
                <c:pt idx="182">
                  <c:v>0.80659195745251877</c:v>
                </c:pt>
                <c:pt idx="183">
                  <c:v>0.80793969805390331</c:v>
                </c:pt>
                <c:pt idx="184">
                  <c:v>0.8112523518164918</c:v>
                </c:pt>
                <c:pt idx="185">
                  <c:v>0.8544271717773777</c:v>
                </c:pt>
                <c:pt idx="186">
                  <c:v>0.8645118592614951</c:v>
                </c:pt>
                <c:pt idx="187">
                  <c:v>0.86518876003341028</c:v>
                </c:pt>
                <c:pt idx="188">
                  <c:v>0.86524392724128452</c:v>
                </c:pt>
                <c:pt idx="189">
                  <c:v>0.91155191106961631</c:v>
                </c:pt>
                <c:pt idx="190">
                  <c:v>0.98087959500429101</c:v>
                </c:pt>
                <c:pt idx="191">
                  <c:v>0.98946337579971988</c:v>
                </c:pt>
                <c:pt idx="192">
                  <c:v>0.98946812105604054</c:v>
                </c:pt>
                <c:pt idx="193">
                  <c:v>0.99771724996346467</c:v>
                </c:pt>
                <c:pt idx="194">
                  <c:v>0.99848071031472585</c:v>
                </c:pt>
                <c:pt idx="195">
                  <c:v>0.99850198317821748</c:v>
                </c:pt>
                <c:pt idx="196">
                  <c:v>0.99883787262127777</c:v>
                </c:pt>
                <c:pt idx="197">
                  <c:v>0.99884239155413623</c:v>
                </c:pt>
                <c:pt idx="198">
                  <c:v>1</c:v>
                </c:pt>
              </c:numCache>
            </c:numRef>
          </c:yVal>
          <c:smooth val="1"/>
        </c:ser>
        <c:ser>
          <c:idx val="6"/>
          <c:order val="5"/>
          <c:tx>
            <c:v>2000</c:v>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[7]Sheet1!$E$3:$E$201</c:f>
              <c:numCache>
                <c:formatCode>General</c:formatCode>
                <c:ptCount val="199"/>
                <c:pt idx="0">
                  <c:v>9.6074794173390266E-3</c:v>
                </c:pt>
                <c:pt idx="1">
                  <c:v>1.4268902725293752E-2</c:v>
                </c:pt>
                <c:pt idx="2">
                  <c:v>2.354857554351002E-2</c:v>
                </c:pt>
                <c:pt idx="3">
                  <c:v>3.3028853130557173E-2</c:v>
                </c:pt>
                <c:pt idx="4">
                  <c:v>3.5019187651594695E-2</c:v>
                </c:pt>
                <c:pt idx="5">
                  <c:v>3.9790453481236755E-2</c:v>
                </c:pt>
                <c:pt idx="6">
                  <c:v>4.7502625627226895E-2</c:v>
                </c:pt>
                <c:pt idx="7">
                  <c:v>5.0573801582715058E-2</c:v>
                </c:pt>
                <c:pt idx="8">
                  <c:v>5.2345648254074777E-2</c:v>
                </c:pt>
                <c:pt idx="9">
                  <c:v>5.4397488601288728E-2</c:v>
                </c:pt>
                <c:pt idx="10">
                  <c:v>7.1942811176476884E-2</c:v>
                </c:pt>
                <c:pt idx="11">
                  <c:v>9.069243578610485E-2</c:v>
                </c:pt>
                <c:pt idx="12">
                  <c:v>9.8955317032652729E-2</c:v>
                </c:pt>
                <c:pt idx="13">
                  <c:v>0.10334782070644923</c:v>
                </c:pt>
                <c:pt idx="14">
                  <c:v>0.10770059251443102</c:v>
                </c:pt>
                <c:pt idx="15">
                  <c:v>0.11478872744593045</c:v>
                </c:pt>
                <c:pt idx="16">
                  <c:v>0.11507600903841435</c:v>
                </c:pt>
                <c:pt idx="17">
                  <c:v>0.11995629431907714</c:v>
                </c:pt>
                <c:pt idx="18">
                  <c:v>0.12251529584612539</c:v>
                </c:pt>
                <c:pt idx="19">
                  <c:v>0.12849662520487343</c:v>
                </c:pt>
                <c:pt idx="20">
                  <c:v>0.1298512498728758</c:v>
                </c:pt>
                <c:pt idx="21">
                  <c:v>0.13331443193948109</c:v>
                </c:pt>
                <c:pt idx="22">
                  <c:v>0.13353067505097727</c:v>
                </c:pt>
                <c:pt idx="23">
                  <c:v>0.14285905868773471</c:v>
                </c:pt>
                <c:pt idx="24">
                  <c:v>0.14306894170771631</c:v>
                </c:pt>
                <c:pt idx="25">
                  <c:v>0.14490857947216099</c:v>
                </c:pt>
                <c:pt idx="26">
                  <c:v>0.14671596783139637</c:v>
                </c:pt>
                <c:pt idx="27">
                  <c:v>0.15841943411352125</c:v>
                </c:pt>
                <c:pt idx="28">
                  <c:v>0.1586897754151945</c:v>
                </c:pt>
                <c:pt idx="29">
                  <c:v>0.16173328123136388</c:v>
                </c:pt>
                <c:pt idx="30">
                  <c:v>0.16995336280324885</c:v>
                </c:pt>
                <c:pt idx="31">
                  <c:v>0.17558473747948214</c:v>
                </c:pt>
                <c:pt idx="32">
                  <c:v>0.17620974741385154</c:v>
                </c:pt>
                <c:pt idx="33">
                  <c:v>0.17709626934637984</c:v>
                </c:pt>
                <c:pt idx="34">
                  <c:v>0.17718748054115971</c:v>
                </c:pt>
                <c:pt idx="35">
                  <c:v>0.1780461677202359</c:v>
                </c:pt>
                <c:pt idx="36">
                  <c:v>0.18160362879046929</c:v>
                </c:pt>
                <c:pt idx="37">
                  <c:v>0.18270489734237269</c:v>
                </c:pt>
                <c:pt idx="38">
                  <c:v>0.18291313422102107</c:v>
                </c:pt>
                <c:pt idx="39">
                  <c:v>0.18452163877736483</c:v>
                </c:pt>
                <c:pt idx="40">
                  <c:v>0.18505843050119652</c:v>
                </c:pt>
                <c:pt idx="41">
                  <c:v>0.18589175213882039</c:v>
                </c:pt>
                <c:pt idx="42">
                  <c:v>0.18598281368438815</c:v>
                </c:pt>
                <c:pt idx="43">
                  <c:v>0.19032540934594661</c:v>
                </c:pt>
                <c:pt idx="44">
                  <c:v>0.19032832750558273</c:v>
                </c:pt>
                <c:pt idx="45">
                  <c:v>0.19050019962568884</c:v>
                </c:pt>
                <c:pt idx="46">
                  <c:v>0.19092512856346977</c:v>
                </c:pt>
                <c:pt idx="47">
                  <c:v>0.19092707400322717</c:v>
                </c:pt>
                <c:pt idx="48">
                  <c:v>0.1921528506996045</c:v>
                </c:pt>
                <c:pt idx="49">
                  <c:v>0.19721540872061494</c:v>
                </c:pt>
                <c:pt idx="50">
                  <c:v>0.19729996052545601</c:v>
                </c:pt>
                <c:pt idx="51">
                  <c:v>0.19747355361150137</c:v>
                </c:pt>
                <c:pt idx="52">
                  <c:v>0.1989455032617965</c:v>
                </c:pt>
                <c:pt idx="53">
                  <c:v>0.20094833349204505</c:v>
                </c:pt>
                <c:pt idx="54">
                  <c:v>0.20489884821788032</c:v>
                </c:pt>
                <c:pt idx="55">
                  <c:v>0.20731164246469896</c:v>
                </c:pt>
                <c:pt idx="56">
                  <c:v>0.20909650861751208</c:v>
                </c:pt>
                <c:pt idx="57">
                  <c:v>0.20929359662985844</c:v>
                </c:pt>
                <c:pt idx="58">
                  <c:v>0.22245928536349138</c:v>
                </c:pt>
                <c:pt idx="59">
                  <c:v>0.22343477375261794</c:v>
                </c:pt>
                <c:pt idx="60">
                  <c:v>0.23305138177189555</c:v>
                </c:pt>
                <c:pt idx="61">
                  <c:v>0.23382207521425219</c:v>
                </c:pt>
                <c:pt idx="62">
                  <c:v>0.23466377720775411</c:v>
                </c:pt>
                <c:pt idx="63">
                  <c:v>0.29837603136749846</c:v>
                </c:pt>
                <c:pt idx="64">
                  <c:v>0.31619730708981392</c:v>
                </c:pt>
                <c:pt idx="65">
                  <c:v>0.31622746140605368</c:v>
                </c:pt>
                <c:pt idx="66">
                  <c:v>0.31635735692216349</c:v>
                </c:pt>
                <c:pt idx="67">
                  <c:v>0.31867317847953613</c:v>
                </c:pt>
                <c:pt idx="68">
                  <c:v>0.3186871033387228</c:v>
                </c:pt>
                <c:pt idx="69">
                  <c:v>0.31889474162052273</c:v>
                </c:pt>
                <c:pt idx="70">
                  <c:v>0.32181858792669049</c:v>
                </c:pt>
                <c:pt idx="71">
                  <c:v>0.32182464871978089</c:v>
                </c:pt>
                <c:pt idx="72">
                  <c:v>0.32184589890790022</c:v>
                </c:pt>
                <c:pt idx="73">
                  <c:v>0.37976927259566751</c:v>
                </c:pt>
                <c:pt idx="74">
                  <c:v>0.38108783180355188</c:v>
                </c:pt>
                <c:pt idx="75">
                  <c:v>0.38109501496573306</c:v>
                </c:pt>
                <c:pt idx="76">
                  <c:v>0.38123171952099377</c:v>
                </c:pt>
                <c:pt idx="77">
                  <c:v>0.38457301230433705</c:v>
                </c:pt>
                <c:pt idx="78">
                  <c:v>0.38538777743965952</c:v>
                </c:pt>
                <c:pt idx="79">
                  <c:v>0.40619201090692542</c:v>
                </c:pt>
                <c:pt idx="80">
                  <c:v>0.41473511030314569</c:v>
                </c:pt>
                <c:pt idx="81">
                  <c:v>0.4203925688370494</c:v>
                </c:pt>
                <c:pt idx="82">
                  <c:v>0.42145919359634976</c:v>
                </c:pt>
                <c:pt idx="83">
                  <c:v>0.42202352077520938</c:v>
                </c:pt>
                <c:pt idx="84">
                  <c:v>0.49673342070817078</c:v>
                </c:pt>
                <c:pt idx="85">
                  <c:v>0.49822953122376074</c:v>
                </c:pt>
                <c:pt idx="86">
                  <c:v>0.50514160385721496</c:v>
                </c:pt>
                <c:pt idx="87">
                  <c:v>0.50705988228262244</c:v>
                </c:pt>
                <c:pt idx="88">
                  <c:v>0.50744223601955862</c:v>
                </c:pt>
                <c:pt idx="89">
                  <c:v>0.51109442504105651</c:v>
                </c:pt>
                <c:pt idx="90">
                  <c:v>0.51110003688651051</c:v>
                </c:pt>
                <c:pt idx="91">
                  <c:v>0.51705682377447282</c:v>
                </c:pt>
                <c:pt idx="92">
                  <c:v>0.52455013394775485</c:v>
                </c:pt>
                <c:pt idx="93">
                  <c:v>0.52577433932740503</c:v>
                </c:pt>
                <c:pt idx="94">
                  <c:v>0.54002520932263975</c:v>
                </c:pt>
                <c:pt idx="95">
                  <c:v>0.55611018006147117</c:v>
                </c:pt>
                <c:pt idx="96">
                  <c:v>0.55660110430179177</c:v>
                </c:pt>
                <c:pt idx="97">
                  <c:v>0.55660671614724577</c:v>
                </c:pt>
                <c:pt idx="98">
                  <c:v>0.55768419047442408</c:v>
                </c:pt>
                <c:pt idx="99">
                  <c:v>0.56016056318900675</c:v>
                </c:pt>
                <c:pt idx="100">
                  <c:v>0.56082889657028145</c:v>
                </c:pt>
                <c:pt idx="101">
                  <c:v>0.56083069236082683</c:v>
                </c:pt>
                <c:pt idx="102">
                  <c:v>0.56371277157189514</c:v>
                </c:pt>
                <c:pt idx="103">
                  <c:v>0.58410172847556119</c:v>
                </c:pt>
                <c:pt idx="104">
                  <c:v>0.58610485800423395</c:v>
                </c:pt>
                <c:pt idx="105">
                  <c:v>0.58613478784665551</c:v>
                </c:pt>
                <c:pt idx="106">
                  <c:v>0.59919280397217678</c:v>
                </c:pt>
                <c:pt idx="107">
                  <c:v>0.59933182809022512</c:v>
                </c:pt>
                <c:pt idx="108">
                  <c:v>0.60258849424412131</c:v>
                </c:pt>
                <c:pt idx="109">
                  <c:v>0.602971671051724</c:v>
                </c:pt>
                <c:pt idx="110">
                  <c:v>0.73090857827347078</c:v>
                </c:pt>
                <c:pt idx="111">
                  <c:v>0.73773295646862969</c:v>
                </c:pt>
                <c:pt idx="112">
                  <c:v>0.75243135243267367</c:v>
                </c:pt>
                <c:pt idx="113">
                  <c:v>0.75627075261851873</c:v>
                </c:pt>
                <c:pt idx="114">
                  <c:v>0.75851549080013991</c:v>
                </c:pt>
                <c:pt idx="115">
                  <c:v>0.75867292177127765</c:v>
                </c:pt>
                <c:pt idx="116">
                  <c:v>0.7588954501496824</c:v>
                </c:pt>
                <c:pt idx="117">
                  <c:v>0.76475840698165287</c:v>
                </c:pt>
                <c:pt idx="118">
                  <c:v>0.76614400903656166</c:v>
                </c:pt>
                <c:pt idx="119">
                  <c:v>0.76861920700482944</c:v>
                </c:pt>
                <c:pt idx="120">
                  <c:v>0.77115142132291026</c:v>
                </c:pt>
                <c:pt idx="121">
                  <c:v>0.7712547541038709</c:v>
                </c:pt>
                <c:pt idx="122">
                  <c:v>0.795851547553592</c:v>
                </c:pt>
                <c:pt idx="123">
                  <c:v>0.79585446571322815</c:v>
                </c:pt>
                <c:pt idx="124">
                  <c:v>0.79621863707089313</c:v>
                </c:pt>
                <c:pt idx="125">
                  <c:v>0.7964337578132985</c:v>
                </c:pt>
                <c:pt idx="126">
                  <c:v>0.79980310982391201</c:v>
                </c:pt>
                <c:pt idx="127">
                  <c:v>0.80032463732810877</c:v>
                </c:pt>
                <c:pt idx="128">
                  <c:v>0.87215626437771177</c:v>
                </c:pt>
                <c:pt idx="129">
                  <c:v>0.87263895791136636</c:v>
                </c:pt>
                <c:pt idx="130">
                  <c:v>0.87264090335112376</c:v>
                </c:pt>
                <c:pt idx="131">
                  <c:v>0.87264202572021454</c:v>
                </c:pt>
                <c:pt idx="132">
                  <c:v>0.8726466648457899</c:v>
                </c:pt>
                <c:pt idx="133">
                  <c:v>0.88176845774523216</c:v>
                </c:pt>
                <c:pt idx="134">
                  <c:v>0.88187231429843516</c:v>
                </c:pt>
                <c:pt idx="135">
                  <c:v>0.88187306254449571</c:v>
                </c:pt>
                <c:pt idx="136">
                  <c:v>0.88187560658110153</c:v>
                </c:pt>
                <c:pt idx="137">
                  <c:v>0.88522325945595937</c:v>
                </c:pt>
                <c:pt idx="138">
                  <c:v>0.88522505524650474</c:v>
                </c:pt>
                <c:pt idx="139">
                  <c:v>0.8860473028424326</c:v>
                </c:pt>
                <c:pt idx="140">
                  <c:v>0.88605074477431101</c:v>
                </c:pt>
                <c:pt idx="141">
                  <c:v>0.88653934945184398</c:v>
                </c:pt>
                <c:pt idx="142">
                  <c:v>0.88654979496684905</c:v>
                </c:pt>
                <c:pt idx="143">
                  <c:v>0.88697322741250895</c:v>
                </c:pt>
                <c:pt idx="144">
                  <c:v>0.8869754721506905</c:v>
                </c:pt>
                <c:pt idx="145">
                  <c:v>0.88766453194784223</c:v>
                </c:pt>
                <c:pt idx="146">
                  <c:v>0.88773374470844224</c:v>
                </c:pt>
                <c:pt idx="147">
                  <c:v>0.8915168767905346</c:v>
                </c:pt>
                <c:pt idx="148">
                  <c:v>0.89307023561221655</c:v>
                </c:pt>
                <c:pt idx="149">
                  <c:v>0.89405762111370568</c:v>
                </c:pt>
                <c:pt idx="150">
                  <c:v>0.8940764020898252</c:v>
                </c:pt>
                <c:pt idx="151">
                  <c:v>0.89460226942117305</c:v>
                </c:pt>
                <c:pt idx="152">
                  <c:v>0.89522780312778483</c:v>
                </c:pt>
                <c:pt idx="153">
                  <c:v>0.89542017718994971</c:v>
                </c:pt>
                <c:pt idx="154">
                  <c:v>0.89575860888313219</c:v>
                </c:pt>
                <c:pt idx="155">
                  <c:v>0.89577387310276724</c:v>
                </c:pt>
                <c:pt idx="156">
                  <c:v>0.89578659328579635</c:v>
                </c:pt>
                <c:pt idx="157">
                  <c:v>0.89644774350488987</c:v>
                </c:pt>
                <c:pt idx="158">
                  <c:v>0.89670102479638281</c:v>
                </c:pt>
                <c:pt idx="159">
                  <c:v>0.9702649110630206</c:v>
                </c:pt>
                <c:pt idx="160">
                  <c:v>0.9709128921514486</c:v>
                </c:pt>
                <c:pt idx="161">
                  <c:v>0.97174344527864842</c:v>
                </c:pt>
                <c:pt idx="162">
                  <c:v>0.97182567752070181</c:v>
                </c:pt>
                <c:pt idx="163">
                  <c:v>0.97360942130442418</c:v>
                </c:pt>
                <c:pt idx="164">
                  <c:v>0.97361139667402397</c:v>
                </c:pt>
                <c:pt idx="165">
                  <c:v>0.97376306615049546</c:v>
                </c:pt>
                <c:pt idx="166">
                  <c:v>0.97439068746361623</c:v>
                </c:pt>
                <c:pt idx="167">
                  <c:v>0.97446887917694269</c:v>
                </c:pt>
                <c:pt idx="168">
                  <c:v>0.97447217145960907</c:v>
                </c:pt>
                <c:pt idx="169">
                  <c:v>0.97451534525730221</c:v>
                </c:pt>
                <c:pt idx="170">
                  <c:v>0.97521143856742298</c:v>
                </c:pt>
                <c:pt idx="171">
                  <c:v>0.979320731107305</c:v>
                </c:pt>
                <c:pt idx="172">
                  <c:v>0.98383677020569671</c:v>
                </c:pt>
                <c:pt idx="173">
                  <c:v>0.9838452253861808</c:v>
                </c:pt>
                <c:pt idx="174">
                  <c:v>0.98415413877227487</c:v>
                </c:pt>
                <c:pt idx="175">
                  <c:v>0.9850560745736503</c:v>
                </c:pt>
                <c:pt idx="176">
                  <c:v>0.98542299199435757</c:v>
                </c:pt>
                <c:pt idx="177">
                  <c:v>0.98767775667319002</c:v>
                </c:pt>
                <c:pt idx="178">
                  <c:v>0.98776462804081877</c:v>
                </c:pt>
                <c:pt idx="179">
                  <c:v>0.99010424382291662</c:v>
                </c:pt>
                <c:pt idx="180">
                  <c:v>0.99026938172847778</c:v>
                </c:pt>
                <c:pt idx="181">
                  <c:v>0.99059180095596466</c:v>
                </c:pt>
                <c:pt idx="182">
                  <c:v>0.99059501841402497</c:v>
                </c:pt>
                <c:pt idx="183">
                  <c:v>0.99072835586201335</c:v>
                </c:pt>
                <c:pt idx="184">
                  <c:v>0.99147585367649327</c:v>
                </c:pt>
                <c:pt idx="185">
                  <c:v>0.9920659953444414</c:v>
                </c:pt>
                <c:pt idx="186">
                  <c:v>0.99489399133025402</c:v>
                </c:pt>
                <c:pt idx="187">
                  <c:v>0.99493237635315968</c:v>
                </c:pt>
                <c:pt idx="188">
                  <c:v>0.99675517858124218</c:v>
                </c:pt>
                <c:pt idx="189">
                  <c:v>0.99942736728986836</c:v>
                </c:pt>
                <c:pt idx="190">
                  <c:v>0.99973818870341691</c:v>
                </c:pt>
                <c:pt idx="191">
                  <c:v>0.9997405830908106</c:v>
                </c:pt>
                <c:pt idx="192">
                  <c:v>0.99996902261309362</c:v>
                </c:pt>
                <c:pt idx="193">
                  <c:v>0.99996917226230575</c:v>
                </c:pt>
                <c:pt idx="194">
                  <c:v>0.99998855183527369</c:v>
                </c:pt>
                <c:pt idx="195">
                  <c:v>0.99998892595830402</c:v>
                </c:pt>
                <c:pt idx="196">
                  <c:v>0.99999461262836409</c:v>
                </c:pt>
                <c:pt idx="197">
                  <c:v>0.99999468745297015</c:v>
                </c:pt>
                <c:pt idx="198">
                  <c:v>1</c:v>
                </c:pt>
              </c:numCache>
            </c:numRef>
          </c:xVal>
          <c:yVal>
            <c:numRef>
              <c:f>[7]Sheet1!$F$3:$F$201</c:f>
              <c:numCache>
                <c:formatCode>General</c:formatCode>
                <c:ptCount val="199"/>
                <c:pt idx="0">
                  <c:v>7.0930051837960521E-6</c:v>
                </c:pt>
                <c:pt idx="1">
                  <c:v>1.5635535353645107E-5</c:v>
                </c:pt>
                <c:pt idx="2">
                  <c:v>3.3202085486131823E-5</c:v>
                </c:pt>
                <c:pt idx="3">
                  <c:v>6.2087505455526504E-5</c:v>
                </c:pt>
                <c:pt idx="4">
                  <c:v>6.8789743168420786E-5</c:v>
                </c:pt>
                <c:pt idx="5">
                  <c:v>8.7120177847205908E-5</c:v>
                </c:pt>
                <c:pt idx="6">
                  <c:v>1.4633564176757242E-4</c:v>
                </c:pt>
                <c:pt idx="7">
                  <c:v>1.7155081787636114E-4</c:v>
                </c:pt>
                <c:pt idx="8">
                  <c:v>1.8772260893684466E-4</c:v>
                </c:pt>
                <c:pt idx="9">
                  <c:v>2.0852888093808079E-4</c:v>
                </c:pt>
                <c:pt idx="10">
                  <c:v>4.0048407785116312E-4</c:v>
                </c:pt>
                <c:pt idx="11">
                  <c:v>6.1035429955807715E-4</c:v>
                </c:pt>
                <c:pt idx="12">
                  <c:v>7.1807675749654032E-4</c:v>
                </c:pt>
                <c:pt idx="13">
                  <c:v>7.7603193324183141E-4</c:v>
                </c:pt>
                <c:pt idx="14">
                  <c:v>8.4077700010682028E-4</c:v>
                </c:pt>
                <c:pt idx="15">
                  <c:v>9.4899761522171443E-4</c:v>
                </c:pt>
                <c:pt idx="16">
                  <c:v>9.535459929215529E-4</c:v>
                </c:pt>
                <c:pt idx="17">
                  <c:v>1.0430714845248109E-3</c:v>
                </c:pt>
                <c:pt idx="18">
                  <c:v>1.0910047592536101E-3</c:v>
                </c:pt>
                <c:pt idx="19">
                  <c:v>1.2089876333087645E-3</c:v>
                </c:pt>
                <c:pt idx="20">
                  <c:v>1.2391777150551622E-3</c:v>
                </c:pt>
                <c:pt idx="21">
                  <c:v>1.3184096906480637E-3</c:v>
                </c:pt>
                <c:pt idx="22">
                  <c:v>1.3235488874137808E-3</c:v>
                </c:pt>
                <c:pt idx="23">
                  <c:v>1.5575014281313103E-3</c:v>
                </c:pt>
                <c:pt idx="24">
                  <c:v>1.5627907231196305E-3</c:v>
                </c:pt>
                <c:pt idx="25">
                  <c:v>1.6107057265598137E-3</c:v>
                </c:pt>
                <c:pt idx="26">
                  <c:v>1.6578822227027513E-3</c:v>
                </c:pt>
                <c:pt idx="27">
                  <c:v>1.967541955278838E-3</c:v>
                </c:pt>
                <c:pt idx="28">
                  <c:v>1.9749076185208484E-3</c:v>
                </c:pt>
                <c:pt idx="29">
                  <c:v>2.0635915632062451E-3</c:v>
                </c:pt>
                <c:pt idx="30">
                  <c:v>2.310957809995553E-3</c:v>
                </c:pt>
                <c:pt idx="31">
                  <c:v>2.4856542453138139E-3</c:v>
                </c:pt>
                <c:pt idx="32">
                  <c:v>2.5054337585308757E-3</c:v>
                </c:pt>
                <c:pt idx="33">
                  <c:v>2.5346540135056184E-3</c:v>
                </c:pt>
                <c:pt idx="34">
                  <c:v>2.5376938441698882E-3</c:v>
                </c:pt>
                <c:pt idx="35">
                  <c:v>2.5672064149598328E-3</c:v>
                </c:pt>
                <c:pt idx="36">
                  <c:v>2.6942496114200683E-3</c:v>
                </c:pt>
                <c:pt idx="37">
                  <c:v>2.7369075310789796E-3</c:v>
                </c:pt>
                <c:pt idx="38">
                  <c:v>2.7456315670724828E-3</c:v>
                </c:pt>
                <c:pt idx="39">
                  <c:v>2.8204639031759416E-3</c:v>
                </c:pt>
                <c:pt idx="40">
                  <c:v>2.8476196265503481E-3</c:v>
                </c:pt>
                <c:pt idx="41">
                  <c:v>2.8914957079028804E-3</c:v>
                </c:pt>
                <c:pt idx="42">
                  <c:v>2.8965236126788033E-3</c:v>
                </c:pt>
                <c:pt idx="43">
                  <c:v>3.1737776440596494E-3</c:v>
                </c:pt>
                <c:pt idx="44">
                  <c:v>3.1739730294486107E-3</c:v>
                </c:pt>
                <c:pt idx="45">
                  <c:v>3.1856146438236843E-3</c:v>
                </c:pt>
                <c:pt idx="46">
                  <c:v>3.2159996992349831E-3</c:v>
                </c:pt>
                <c:pt idx="47">
                  <c:v>3.2161405584688854E-3</c:v>
                </c:pt>
                <c:pt idx="48">
                  <c:v>3.3059347774357793E-3</c:v>
                </c:pt>
                <c:pt idx="49">
                  <c:v>3.7079929050800983E-3</c:v>
                </c:pt>
                <c:pt idx="50">
                  <c:v>3.7147679832279352E-3</c:v>
                </c:pt>
                <c:pt idx="51">
                  <c:v>3.7289496523042818E-3</c:v>
                </c:pt>
                <c:pt idx="52">
                  <c:v>3.8513257763093519E-3</c:v>
                </c:pt>
                <c:pt idx="53">
                  <c:v>4.0280995834117254E-3</c:v>
                </c:pt>
                <c:pt idx="54">
                  <c:v>4.3899003651404825E-3</c:v>
                </c:pt>
                <c:pt idx="55">
                  <c:v>4.6200272535265327E-3</c:v>
                </c:pt>
                <c:pt idx="56">
                  <c:v>4.7971196102114862E-3</c:v>
                </c:pt>
                <c:pt idx="57">
                  <c:v>4.816922155173267E-3</c:v>
                </c:pt>
                <c:pt idx="58">
                  <c:v>6.1495213690715153E-3</c:v>
                </c:pt>
                <c:pt idx="59">
                  <c:v>6.2536417905236655E-3</c:v>
                </c:pt>
                <c:pt idx="60">
                  <c:v>7.368009175130634E-3</c:v>
                </c:pt>
                <c:pt idx="61">
                  <c:v>7.4660578102472798E-3</c:v>
                </c:pt>
                <c:pt idx="62">
                  <c:v>7.5790852748287632E-3</c:v>
                </c:pt>
                <c:pt idx="63">
                  <c:v>1.6450491255339188E-2</c:v>
                </c:pt>
                <c:pt idx="64">
                  <c:v>1.9082507434135972E-2</c:v>
                </c:pt>
                <c:pt idx="65">
                  <c:v>1.908701069994154E-2</c:v>
                </c:pt>
                <c:pt idx="66">
                  <c:v>1.9107253540794455E-2</c:v>
                </c:pt>
                <c:pt idx="67">
                  <c:v>1.9479944476001491E-2</c:v>
                </c:pt>
                <c:pt idx="68">
                  <c:v>1.9482211865203755E-2</c:v>
                </c:pt>
                <c:pt idx="69">
                  <c:v>1.9520109440372756E-2</c:v>
                </c:pt>
                <c:pt idx="70">
                  <c:v>2.0059786662088255E-2</c:v>
                </c:pt>
                <c:pt idx="71">
                  <c:v>2.0060968062114531E-2</c:v>
                </c:pt>
                <c:pt idx="72">
                  <c:v>2.0065239311491106E-2</c:v>
                </c:pt>
                <c:pt idx="73">
                  <c:v>3.1861314154898214E-2</c:v>
                </c:pt>
                <c:pt idx="74">
                  <c:v>3.2160296728142093E-2</c:v>
                </c:pt>
                <c:pt idx="75">
                  <c:v>3.2162023436017248E-2</c:v>
                </c:pt>
                <c:pt idx="76">
                  <c:v>3.219506325840564E-2</c:v>
                </c:pt>
                <c:pt idx="77">
                  <c:v>3.3060232708934489E-2</c:v>
                </c:pt>
                <c:pt idx="78">
                  <c:v>3.3277129687935753E-2</c:v>
                </c:pt>
                <c:pt idx="79">
                  <c:v>3.8827285746573348E-2</c:v>
                </c:pt>
                <c:pt idx="80">
                  <c:v>4.1133557314518086E-2</c:v>
                </c:pt>
                <c:pt idx="81">
                  <c:v>4.2736930470288752E-2</c:v>
                </c:pt>
                <c:pt idx="82">
                  <c:v>4.304136402521478E-2</c:v>
                </c:pt>
                <c:pt idx="83">
                  <c:v>4.3206535674981499E-2</c:v>
                </c:pt>
                <c:pt idx="84">
                  <c:v>6.5212726344974686E-2</c:v>
                </c:pt>
                <c:pt idx="85">
                  <c:v>6.5684782254731774E-2</c:v>
                </c:pt>
                <c:pt idx="86">
                  <c:v>6.7885668130271207E-2</c:v>
                </c:pt>
                <c:pt idx="87">
                  <c:v>6.8511883672793761E-2</c:v>
                </c:pt>
                <c:pt idx="88">
                  <c:v>6.8644840070048938E-2</c:v>
                </c:pt>
                <c:pt idx="89">
                  <c:v>7.0035891564627167E-2</c:v>
                </c:pt>
                <c:pt idx="90">
                  <c:v>7.0038040844416741E-2</c:v>
                </c:pt>
                <c:pt idx="91">
                  <c:v>7.237855355130747E-2</c:v>
                </c:pt>
                <c:pt idx="92">
                  <c:v>7.5330434101385652E-2</c:v>
                </c:pt>
                <c:pt idx="93">
                  <c:v>7.5817425671547214E-2</c:v>
                </c:pt>
                <c:pt idx="94">
                  <c:v>8.1592027923117844E-2</c:v>
                </c:pt>
                <c:pt idx="95">
                  <c:v>8.8656065880350063E-2</c:v>
                </c:pt>
                <c:pt idx="96">
                  <c:v>8.8887396391940585E-2</c:v>
                </c:pt>
                <c:pt idx="97">
                  <c:v>8.8890059147025857E-2</c:v>
                </c:pt>
                <c:pt idx="98">
                  <c:v>8.9405538786535357E-2</c:v>
                </c:pt>
                <c:pt idx="99">
                  <c:v>9.0592725692937498E-2</c:v>
                </c:pt>
                <c:pt idx="100">
                  <c:v>9.092191228235956E-2</c:v>
                </c:pt>
                <c:pt idx="101">
                  <c:v>9.0922861946226841E-2</c:v>
                </c:pt>
                <c:pt idx="102">
                  <c:v>9.2554184649352458E-2</c:v>
                </c:pt>
                <c:pt idx="103">
                  <c:v>0.10409622917779389</c:v>
                </c:pt>
                <c:pt idx="104">
                  <c:v>0.10525295185961435</c:v>
                </c:pt>
                <c:pt idx="105">
                  <c:v>0.10527155457204397</c:v>
                </c:pt>
                <c:pt idx="106">
                  <c:v>0.11353317415666447</c:v>
                </c:pt>
                <c:pt idx="107">
                  <c:v>0.11362572440523164</c:v>
                </c:pt>
                <c:pt idx="108">
                  <c:v>0.11583003951453479</c:v>
                </c:pt>
                <c:pt idx="109">
                  <c:v>0.11611983540536511</c:v>
                </c:pt>
                <c:pt idx="110">
                  <c:v>0.21449481346552854</c:v>
                </c:pt>
                <c:pt idx="111">
                  <c:v>0.21985595671873606</c:v>
                </c:pt>
                <c:pt idx="112">
                  <c:v>0.23193439479749223</c:v>
                </c:pt>
                <c:pt idx="113">
                  <c:v>0.23510457761865447</c:v>
                </c:pt>
                <c:pt idx="114">
                  <c:v>0.23697036312299352</c:v>
                </c:pt>
                <c:pt idx="115">
                  <c:v>0.23710208406283753</c:v>
                </c:pt>
                <c:pt idx="116">
                  <c:v>0.23728867883204313</c:v>
                </c:pt>
                <c:pt idx="117">
                  <c:v>0.24229706861280104</c:v>
                </c:pt>
                <c:pt idx="118">
                  <c:v>0.24351135463991422</c:v>
                </c:pt>
                <c:pt idx="119">
                  <c:v>0.24569713914133542</c:v>
                </c:pt>
                <c:pt idx="120">
                  <c:v>0.24809859482573215</c:v>
                </c:pt>
                <c:pt idx="121">
                  <c:v>0.24819969346045204</c:v>
                </c:pt>
                <c:pt idx="122">
                  <c:v>0.27330764621436177</c:v>
                </c:pt>
                <c:pt idx="123">
                  <c:v>0.27331075880609251</c:v>
                </c:pt>
                <c:pt idx="124">
                  <c:v>0.27371083329636903</c:v>
                </c:pt>
                <c:pt idx="125">
                  <c:v>0.27394874619939752</c:v>
                </c:pt>
                <c:pt idx="126">
                  <c:v>0.27780990656309518</c:v>
                </c:pt>
                <c:pt idx="127">
                  <c:v>0.27844846978329041</c:v>
                </c:pt>
                <c:pt idx="128">
                  <c:v>0.36754702771869258</c:v>
                </c:pt>
                <c:pt idx="129">
                  <c:v>0.36815556005919903</c:v>
                </c:pt>
                <c:pt idx="130">
                  <c:v>0.36815816426596548</c:v>
                </c:pt>
                <c:pt idx="131">
                  <c:v>0.3681597727875397</c:v>
                </c:pt>
                <c:pt idx="132">
                  <c:v>0.36816652046784887</c:v>
                </c:pt>
                <c:pt idx="133">
                  <c:v>0.38153065285079357</c:v>
                </c:pt>
                <c:pt idx="134">
                  <c:v>0.38168512662950865</c:v>
                </c:pt>
                <c:pt idx="135">
                  <c:v>0.38168627622261114</c:v>
                </c:pt>
                <c:pt idx="136">
                  <c:v>0.38169027944623857</c:v>
                </c:pt>
                <c:pt idx="137">
                  <c:v>0.38716624066150707</c:v>
                </c:pt>
                <c:pt idx="138">
                  <c:v>0.38716924442332479</c:v>
                </c:pt>
                <c:pt idx="139">
                  <c:v>0.38856952059773486</c:v>
                </c:pt>
                <c:pt idx="140">
                  <c:v>0.38857596378412562</c:v>
                </c:pt>
                <c:pt idx="141">
                  <c:v>0.38957934168398439</c:v>
                </c:pt>
                <c:pt idx="142">
                  <c:v>0.38960118015729889</c:v>
                </c:pt>
                <c:pt idx="143">
                  <c:v>0.3905071110535292</c:v>
                </c:pt>
                <c:pt idx="144">
                  <c:v>0.39051215473775375</c:v>
                </c:pt>
                <c:pt idx="145">
                  <c:v>0.39208979785677894</c:v>
                </c:pt>
                <c:pt idx="146">
                  <c:v>0.39226062872553069</c:v>
                </c:pt>
                <c:pt idx="147">
                  <c:v>0.40175803250004943</c:v>
                </c:pt>
                <c:pt idx="148">
                  <c:v>0.40571936570811773</c:v>
                </c:pt>
                <c:pt idx="149">
                  <c:v>0.40829420674074018</c:v>
                </c:pt>
                <c:pt idx="150">
                  <c:v>0.4083446622176331</c:v>
                </c:pt>
                <c:pt idx="151">
                  <c:v>0.40977099066412082</c:v>
                </c:pt>
                <c:pt idx="152">
                  <c:v>0.41163923849028994</c:v>
                </c:pt>
                <c:pt idx="153">
                  <c:v>0.41221454590780743</c:v>
                </c:pt>
                <c:pt idx="154">
                  <c:v>0.41326328213955665</c:v>
                </c:pt>
                <c:pt idx="155">
                  <c:v>0.41331275722168037</c:v>
                </c:pt>
                <c:pt idx="156">
                  <c:v>0.41335402038061381</c:v>
                </c:pt>
                <c:pt idx="157">
                  <c:v>0.41563450483563408</c:v>
                </c:pt>
                <c:pt idx="158">
                  <c:v>0.41652780629363906</c:v>
                </c:pt>
                <c:pt idx="159">
                  <c:v>0.68460158401533</c:v>
                </c:pt>
                <c:pt idx="160">
                  <c:v>0.68715656620809296</c:v>
                </c:pt>
                <c:pt idx="161">
                  <c:v>0.69058050304932217</c:v>
                </c:pt>
                <c:pt idx="162">
                  <c:v>0.6909220185669116</c:v>
                </c:pt>
                <c:pt idx="163">
                  <c:v>0.6984711707513428</c:v>
                </c:pt>
                <c:pt idx="164">
                  <c:v>0.69847957686691431</c:v>
                </c:pt>
                <c:pt idx="165">
                  <c:v>0.69916020461381845</c:v>
                </c:pt>
                <c:pt idx="166">
                  <c:v>0.70232298468448007</c:v>
                </c:pt>
                <c:pt idx="167">
                  <c:v>0.7027273875423159</c:v>
                </c:pt>
                <c:pt idx="168">
                  <c:v>0.70274459521788391</c:v>
                </c:pt>
                <c:pt idx="169">
                  <c:v>0.70297736746605122</c:v>
                </c:pt>
                <c:pt idx="170">
                  <c:v>0.70698188566049036</c:v>
                </c:pt>
                <c:pt idx="171">
                  <c:v>0.73178028343170032</c:v>
                </c:pt>
                <c:pt idx="172">
                  <c:v>0.76032394318415997</c:v>
                </c:pt>
                <c:pt idx="173">
                  <c:v>0.76038116031559089</c:v>
                </c:pt>
                <c:pt idx="174">
                  <c:v>0.7625228682757228</c:v>
                </c:pt>
                <c:pt idx="175">
                  <c:v>0.76922676055489092</c:v>
                </c:pt>
                <c:pt idx="176">
                  <c:v>0.77209378738530521</c:v>
                </c:pt>
                <c:pt idx="177">
                  <c:v>0.79027436857228317</c:v>
                </c:pt>
                <c:pt idx="178">
                  <c:v>0.79101365511105182</c:v>
                </c:pt>
                <c:pt idx="179">
                  <c:v>0.81110457981578843</c:v>
                </c:pt>
                <c:pt idx="180">
                  <c:v>0.81253731384461114</c:v>
                </c:pt>
                <c:pt idx="181">
                  <c:v>0.81562750847040588</c:v>
                </c:pt>
                <c:pt idx="182">
                  <c:v>0.81566289208912834</c:v>
                </c:pt>
                <c:pt idx="183">
                  <c:v>0.81715913610628432</c:v>
                </c:pt>
                <c:pt idx="184">
                  <c:v>0.82557261938146764</c:v>
                </c:pt>
                <c:pt idx="185">
                  <c:v>0.83443349929103794</c:v>
                </c:pt>
                <c:pt idx="186">
                  <c:v>0.87998911861670548</c:v>
                </c:pt>
                <c:pt idx="187">
                  <c:v>0.88073345703299244</c:v>
                </c:pt>
                <c:pt idx="188">
                  <c:v>0.92098506246442369</c:v>
                </c:pt>
                <c:pt idx="189">
                  <c:v>0.98167337739153759</c:v>
                </c:pt>
                <c:pt idx="190">
                  <c:v>0.98992275985764611</c:v>
                </c:pt>
                <c:pt idx="191">
                  <c:v>0.98999058832930509</c:v>
                </c:pt>
                <c:pt idx="192">
                  <c:v>0.99736036073226497</c:v>
                </c:pt>
                <c:pt idx="193">
                  <c:v>0.99736534987545289</c:v>
                </c:pt>
                <c:pt idx="194">
                  <c:v>0.99802678790024202</c:v>
                </c:pt>
                <c:pt idx="195">
                  <c:v>0.99804798131356609</c:v>
                </c:pt>
                <c:pt idx="196">
                  <c:v>0.99848379449097457</c:v>
                </c:pt>
                <c:pt idx="197">
                  <c:v>0.99849022463778325</c:v>
                </c:pt>
                <c:pt idx="198">
                  <c:v>1</c:v>
                </c:pt>
              </c:numCache>
            </c:numRef>
          </c:yVal>
          <c:smooth val="1"/>
        </c:ser>
        <c:ser>
          <c:idx val="0"/>
          <c:order val="6"/>
          <c:tx>
            <c:v>2010</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[8]Sheet1!$E$3:$E$201</c:f>
              <c:numCache>
                <c:formatCode>General</c:formatCode>
                <c:ptCount val="199"/>
                <c:pt idx="0">
                  <c:v>9.6074794173390266E-3</c:v>
                </c:pt>
                <c:pt idx="1">
                  <c:v>1.4268902725293752E-2</c:v>
                </c:pt>
                <c:pt idx="2">
                  <c:v>2.354857554351002E-2</c:v>
                </c:pt>
                <c:pt idx="3">
                  <c:v>3.3028853130557173E-2</c:v>
                </c:pt>
                <c:pt idx="4">
                  <c:v>3.5019187651594695E-2</c:v>
                </c:pt>
                <c:pt idx="5">
                  <c:v>3.9790453481236755E-2</c:v>
                </c:pt>
                <c:pt idx="6">
                  <c:v>4.7502625627226895E-2</c:v>
                </c:pt>
                <c:pt idx="7">
                  <c:v>5.0573801582715058E-2</c:v>
                </c:pt>
                <c:pt idx="8">
                  <c:v>6.8119124157903208E-2</c:v>
                </c:pt>
                <c:pt idx="9">
                  <c:v>7.2511627831699704E-2</c:v>
                </c:pt>
                <c:pt idx="10">
                  <c:v>7.4563468178913656E-2</c:v>
                </c:pt>
                <c:pt idx="11">
                  <c:v>9.3313092788541621E-2</c:v>
                </c:pt>
                <c:pt idx="12">
                  <c:v>9.5084939459901346E-2</c:v>
                </c:pt>
                <c:pt idx="13">
                  <c:v>0.10334782070644923</c:v>
                </c:pt>
                <c:pt idx="14">
                  <c:v>0.10932915006519726</c:v>
                </c:pt>
                <c:pt idx="15">
                  <c:v>0.11641728499669668</c:v>
                </c:pt>
                <c:pt idx="16">
                  <c:v>0.12129757027735948</c:v>
                </c:pt>
                <c:pt idx="17">
                  <c:v>0.12385657180440772</c:v>
                </c:pt>
                <c:pt idx="18">
                  <c:v>0.12820934361238953</c:v>
                </c:pt>
                <c:pt idx="19">
                  <c:v>0.12849662520487343</c:v>
                </c:pt>
                <c:pt idx="20">
                  <c:v>0.12871286831636961</c:v>
                </c:pt>
                <c:pt idx="21">
                  <c:v>0.13055250608081428</c:v>
                </c:pt>
                <c:pt idx="22">
                  <c:v>0.13618388075704754</c:v>
                </c:pt>
                <c:pt idx="23">
                  <c:v>0.14788734703917242</c:v>
                </c:pt>
                <c:pt idx="24">
                  <c:v>0.14815768834084567</c:v>
                </c:pt>
                <c:pt idx="25">
                  <c:v>0.15162087040745095</c:v>
                </c:pt>
                <c:pt idx="26">
                  <c:v>0.15342825876668637</c:v>
                </c:pt>
                <c:pt idx="27">
                  <c:v>0.15351946996146623</c:v>
                </c:pt>
                <c:pt idx="28">
                  <c:v>0.15414447989583566</c:v>
                </c:pt>
                <c:pt idx="29">
                  <c:v>0.15718798571200501</c:v>
                </c:pt>
                <c:pt idx="30">
                  <c:v>0.15807450764453332</c:v>
                </c:pt>
                <c:pt idx="31">
                  <c:v>0.16629458921641829</c:v>
                </c:pt>
                <c:pt idx="32">
                  <c:v>0.16764921388442067</c:v>
                </c:pt>
                <c:pt idx="33">
                  <c:v>0.17697759752117811</c:v>
                </c:pt>
                <c:pt idx="34">
                  <c:v>0.1805350585914115</c:v>
                </c:pt>
                <c:pt idx="35">
                  <c:v>0.18074329547005991</c:v>
                </c:pt>
                <c:pt idx="36">
                  <c:v>0.18235180002640367</c:v>
                </c:pt>
                <c:pt idx="37">
                  <c:v>0.18318512166402753</c:v>
                </c:pt>
                <c:pt idx="38">
                  <c:v>0.18327618320959529</c:v>
                </c:pt>
                <c:pt idx="39">
                  <c:v>0.18381297493342699</c:v>
                </c:pt>
                <c:pt idx="40">
                  <c:v>0.18491424348533039</c:v>
                </c:pt>
                <c:pt idx="41">
                  <c:v>0.18577293066440659</c:v>
                </c:pt>
                <c:pt idx="42">
                  <c:v>0.19011552632596501</c:v>
                </c:pt>
                <c:pt idx="43">
                  <c:v>0.19134130302234234</c:v>
                </c:pt>
                <c:pt idx="44">
                  <c:v>0.19151317514244848</c:v>
                </c:pt>
                <c:pt idx="45">
                  <c:v>0.19351600537269703</c:v>
                </c:pt>
                <c:pt idx="46">
                  <c:v>0.19857856339370747</c:v>
                </c:pt>
                <c:pt idx="47">
                  <c:v>0.19900349233148837</c:v>
                </c:pt>
                <c:pt idx="48">
                  <c:v>0.1990064104911245</c:v>
                </c:pt>
                <c:pt idx="49">
                  <c:v>0.19918000357716986</c:v>
                </c:pt>
                <c:pt idx="50">
                  <c:v>0.19918194901692726</c:v>
                </c:pt>
                <c:pt idx="51">
                  <c:v>0.20065389866722239</c:v>
                </c:pt>
                <c:pt idx="52">
                  <c:v>0.20306669291404103</c:v>
                </c:pt>
                <c:pt idx="53">
                  <c:v>0.2031512447188821</c:v>
                </c:pt>
                <c:pt idx="54">
                  <c:v>0.20334833273122846</c:v>
                </c:pt>
                <c:pt idx="55">
                  <c:v>0.2165140214648614</c:v>
                </c:pt>
                <c:pt idx="56">
                  <c:v>0.22046453619069667</c:v>
                </c:pt>
                <c:pt idx="57">
                  <c:v>0.22224940234350979</c:v>
                </c:pt>
                <c:pt idx="58">
                  <c:v>0.22302009578586643</c:v>
                </c:pt>
                <c:pt idx="59">
                  <c:v>0.22399558417499299</c:v>
                </c:pt>
                <c:pt idx="60">
                  <c:v>0.2336121921942706</c:v>
                </c:pt>
                <c:pt idx="61">
                  <c:v>0.29732444635401495</c:v>
                </c:pt>
                <c:pt idx="62">
                  <c:v>0.3151457220763304</c:v>
                </c:pt>
                <c:pt idx="63">
                  <c:v>0.31806956838249817</c:v>
                </c:pt>
                <c:pt idx="64">
                  <c:v>0.31891127037600009</c:v>
                </c:pt>
                <c:pt idx="65">
                  <c:v>0.3190411658921099</c:v>
                </c:pt>
                <c:pt idx="66">
                  <c:v>0.31905509075129657</c:v>
                </c:pt>
                <c:pt idx="67">
                  <c:v>0.31908524506753633</c:v>
                </c:pt>
                <c:pt idx="68">
                  <c:v>0.37700861875530361</c:v>
                </c:pt>
                <c:pt idx="69">
                  <c:v>0.37832717796318799</c:v>
                </c:pt>
                <c:pt idx="70">
                  <c:v>0.37834842815130731</c:v>
                </c:pt>
                <c:pt idx="71">
                  <c:v>0.37835448894439772</c:v>
                </c:pt>
                <c:pt idx="72">
                  <c:v>0.37856437196437931</c:v>
                </c:pt>
                <c:pt idx="73">
                  <c:v>0.37877201024617924</c:v>
                </c:pt>
                <c:pt idx="74">
                  <c:v>0.37983863500547965</c:v>
                </c:pt>
                <c:pt idx="75">
                  <c:v>0.37997533956074037</c:v>
                </c:pt>
                <c:pt idx="76">
                  <c:v>0.38229116111811295</c:v>
                </c:pt>
                <c:pt idx="77">
                  <c:v>0.39083426051433323</c:v>
                </c:pt>
                <c:pt idx="78">
                  <c:v>0.39233037102992324</c:v>
                </c:pt>
                <c:pt idx="79">
                  <c:v>0.41313460449718914</c:v>
                </c:pt>
                <c:pt idx="80">
                  <c:v>0.41314178765937032</c:v>
                </c:pt>
                <c:pt idx="81">
                  <c:v>0.48785168759233172</c:v>
                </c:pt>
                <c:pt idx="82">
                  <c:v>0.49350914612623542</c:v>
                </c:pt>
                <c:pt idx="83">
                  <c:v>0.4968504389095787</c:v>
                </c:pt>
                <c:pt idx="84">
                  <c:v>0.49766520404490117</c:v>
                </c:pt>
                <c:pt idx="85">
                  <c:v>0.49822953122376074</c:v>
                </c:pt>
                <c:pt idx="86">
                  <c:v>0.50514160385721496</c:v>
                </c:pt>
                <c:pt idx="87">
                  <c:v>0.50705988228262244</c:v>
                </c:pt>
                <c:pt idx="88">
                  <c:v>0.51071207130412033</c:v>
                </c:pt>
                <c:pt idx="89">
                  <c:v>0.51109442504105651</c:v>
                </c:pt>
                <c:pt idx="90">
                  <c:v>0.51231863042070669</c:v>
                </c:pt>
                <c:pt idx="91">
                  <c:v>0.51232424226616069</c:v>
                </c:pt>
                <c:pt idx="92">
                  <c:v>0.51981755243944272</c:v>
                </c:pt>
                <c:pt idx="93">
                  <c:v>0.54020650934310877</c:v>
                </c:pt>
                <c:pt idx="94">
                  <c:v>0.54616329623107107</c:v>
                </c:pt>
                <c:pt idx="95">
                  <c:v>0.5604141662263058</c:v>
                </c:pt>
                <c:pt idx="96">
                  <c:v>0.57649913696513722</c:v>
                </c:pt>
                <c:pt idx="97">
                  <c:v>0.57938121617620553</c:v>
                </c:pt>
                <c:pt idx="98">
                  <c:v>0.57987214041652613</c:v>
                </c:pt>
                <c:pt idx="99">
                  <c:v>0.58187526994519889</c:v>
                </c:pt>
                <c:pt idx="100">
                  <c:v>0.581880881790653</c:v>
                </c:pt>
                <c:pt idx="101">
                  <c:v>0.5825492151719277</c:v>
                </c:pt>
                <c:pt idx="102">
                  <c:v>0.58255101096247297</c:v>
                </c:pt>
                <c:pt idx="103">
                  <c:v>0.58269003508052142</c:v>
                </c:pt>
                <c:pt idx="104">
                  <c:v>0.71062694230226808</c:v>
                </c:pt>
                <c:pt idx="105">
                  <c:v>0.71065687214468976</c:v>
                </c:pt>
                <c:pt idx="106">
                  <c:v>0.71173434647186795</c:v>
                </c:pt>
                <c:pt idx="107">
                  <c:v>0.71421071918645074</c:v>
                </c:pt>
                <c:pt idx="108">
                  <c:v>0.71746738534034682</c:v>
                </c:pt>
                <c:pt idx="109">
                  <c:v>0.71768991371875157</c:v>
                </c:pt>
                <c:pt idx="110">
                  <c:v>0.73074792984427273</c:v>
                </c:pt>
                <c:pt idx="111">
                  <c:v>0.73757230803943163</c:v>
                </c:pt>
                <c:pt idx="112">
                  <c:v>0.75227070400347562</c:v>
                </c:pt>
                <c:pt idx="113">
                  <c:v>0.75451544218509692</c:v>
                </c:pt>
                <c:pt idx="114">
                  <c:v>0.75461877496605756</c:v>
                </c:pt>
                <c:pt idx="115">
                  <c:v>0.75715098928413849</c:v>
                </c:pt>
                <c:pt idx="116">
                  <c:v>0.76052034129475199</c:v>
                </c:pt>
                <c:pt idx="117">
                  <c:v>0.76073546203715736</c:v>
                </c:pt>
                <c:pt idx="118">
                  <c:v>0.76089289300829499</c:v>
                </c:pt>
                <c:pt idx="119">
                  <c:v>0.76141442051249175</c:v>
                </c:pt>
                <c:pt idx="120">
                  <c:v>0.76280002256740043</c:v>
                </c:pt>
                <c:pt idx="121">
                  <c:v>0.768662979399371</c:v>
                </c:pt>
                <c:pt idx="122">
                  <c:v>0.7691456729330256</c:v>
                </c:pt>
                <c:pt idx="123">
                  <c:v>0.76952884974062841</c:v>
                </c:pt>
                <c:pt idx="124">
                  <c:v>0.77336824992647335</c:v>
                </c:pt>
                <c:pt idx="125">
                  <c:v>0.77347210647967646</c:v>
                </c:pt>
                <c:pt idx="126">
                  <c:v>0.77594730444794413</c:v>
                </c:pt>
                <c:pt idx="127">
                  <c:v>0.80054409789766523</c:v>
                </c:pt>
                <c:pt idx="128">
                  <c:v>0.80090826925533021</c:v>
                </c:pt>
                <c:pt idx="129">
                  <c:v>0.80091118741496636</c:v>
                </c:pt>
                <c:pt idx="130">
                  <c:v>0.81003298031440862</c:v>
                </c:pt>
                <c:pt idx="131">
                  <c:v>0.81338063318926646</c:v>
                </c:pt>
                <c:pt idx="132">
                  <c:v>0.81338242897981172</c:v>
                </c:pt>
                <c:pt idx="133">
                  <c:v>0.81420467657573958</c:v>
                </c:pt>
                <c:pt idx="134">
                  <c:v>0.88603630362534258</c:v>
                </c:pt>
                <c:pt idx="135">
                  <c:v>0.88652490830287556</c:v>
                </c:pt>
                <c:pt idx="136">
                  <c:v>0.88652603067196634</c:v>
                </c:pt>
                <c:pt idx="137">
                  <c:v>0.88653066979754169</c:v>
                </c:pt>
                <c:pt idx="138">
                  <c:v>0.88653321383414752</c:v>
                </c:pt>
                <c:pt idx="139">
                  <c:v>0.88653396208020807</c:v>
                </c:pt>
                <c:pt idx="140">
                  <c:v>0.88695739452586786</c:v>
                </c:pt>
                <c:pt idx="141">
                  <c:v>0.88695933996562526</c:v>
                </c:pt>
                <c:pt idx="142">
                  <c:v>0.88696978548063043</c:v>
                </c:pt>
                <c:pt idx="143">
                  <c:v>0.88852314430231238</c:v>
                </c:pt>
                <c:pt idx="144">
                  <c:v>0.889212204099464</c:v>
                </c:pt>
                <c:pt idx="145">
                  <c:v>0.89299533618155635</c:v>
                </c:pt>
                <c:pt idx="146">
                  <c:v>0.89333376787473884</c:v>
                </c:pt>
                <c:pt idx="147">
                  <c:v>0.89352614193690383</c:v>
                </c:pt>
                <c:pt idx="148">
                  <c:v>0.89405200926825157</c:v>
                </c:pt>
                <c:pt idx="149">
                  <c:v>0.8943052905597445</c:v>
                </c:pt>
                <c:pt idx="150">
                  <c:v>0.89529267606123364</c:v>
                </c:pt>
                <c:pt idx="151">
                  <c:v>0.89536188882183365</c:v>
                </c:pt>
                <c:pt idx="152">
                  <c:v>0.89536533075371216</c:v>
                </c:pt>
                <c:pt idx="153">
                  <c:v>0.89602648097280568</c:v>
                </c:pt>
                <c:pt idx="154">
                  <c:v>0.96959036723944336</c:v>
                </c:pt>
                <c:pt idx="155">
                  <c:v>0.97023834832787137</c:v>
                </c:pt>
                <c:pt idx="156">
                  <c:v>0.97106890145507119</c:v>
                </c:pt>
                <c:pt idx="157">
                  <c:v>0.97285264523879356</c:v>
                </c:pt>
                <c:pt idx="158">
                  <c:v>0.97286536542182278</c:v>
                </c:pt>
                <c:pt idx="159">
                  <c:v>0.9728841463979423</c:v>
                </c:pt>
                <c:pt idx="160">
                  <c:v>0.97350968010455408</c:v>
                </c:pt>
                <c:pt idx="161">
                  <c:v>0.97359191234660747</c:v>
                </c:pt>
                <c:pt idx="162">
                  <c:v>0.97374358182307907</c:v>
                </c:pt>
                <c:pt idx="163">
                  <c:v>0.97375884604271401</c:v>
                </c:pt>
                <c:pt idx="164">
                  <c:v>0.97438646735583478</c:v>
                </c:pt>
                <c:pt idx="165">
                  <c:v>0.97508256066595556</c:v>
                </c:pt>
                <c:pt idx="166">
                  <c:v>0.97508480540413711</c:v>
                </c:pt>
                <c:pt idx="167">
                  <c:v>0.97508809768680349</c:v>
                </c:pt>
                <c:pt idx="168">
                  <c:v>0.9791973902266855</c:v>
                </c:pt>
                <c:pt idx="169">
                  <c:v>0.98371342932507722</c:v>
                </c:pt>
                <c:pt idx="170">
                  <c:v>0.98375660312277036</c:v>
                </c:pt>
                <c:pt idx="171">
                  <c:v>0.98375857849237014</c:v>
                </c:pt>
                <c:pt idx="172">
                  <c:v>0.98383677020569671</c:v>
                </c:pt>
                <c:pt idx="173">
                  <c:v>0.98473870600707214</c:v>
                </c:pt>
                <c:pt idx="174">
                  <c:v>0.98504761939316621</c:v>
                </c:pt>
                <c:pt idx="175">
                  <c:v>0.98541453681387337</c:v>
                </c:pt>
                <c:pt idx="176">
                  <c:v>0.98542299199435757</c:v>
                </c:pt>
                <c:pt idx="177">
                  <c:v>0.9877626077764553</c:v>
                </c:pt>
                <c:pt idx="178">
                  <c:v>0.99001737245528787</c:v>
                </c:pt>
                <c:pt idx="179">
                  <c:v>0.99033979168277464</c:v>
                </c:pt>
                <c:pt idx="180">
                  <c:v>0.99050492958833591</c:v>
                </c:pt>
                <c:pt idx="181">
                  <c:v>0.99059180095596466</c:v>
                </c:pt>
                <c:pt idx="182">
                  <c:v>0.99059501841402497</c:v>
                </c:pt>
                <c:pt idx="183">
                  <c:v>0.99118516008197322</c:v>
                </c:pt>
                <c:pt idx="184">
                  <c:v>0.9913184975299616</c:v>
                </c:pt>
                <c:pt idx="185">
                  <c:v>0.9920659953444414</c:v>
                </c:pt>
                <c:pt idx="186">
                  <c:v>0.99489399133025402</c:v>
                </c:pt>
                <c:pt idx="187">
                  <c:v>0.99671679355833653</c:v>
                </c:pt>
                <c:pt idx="188">
                  <c:v>0.99938898226696271</c:v>
                </c:pt>
                <c:pt idx="189">
                  <c:v>0.99942736728986836</c:v>
                </c:pt>
                <c:pt idx="190">
                  <c:v>0.99973818870341691</c:v>
                </c:pt>
                <c:pt idx="191">
                  <c:v>0.99996662822569993</c:v>
                </c:pt>
                <c:pt idx="192">
                  <c:v>0.99996677787491206</c:v>
                </c:pt>
                <c:pt idx="193">
                  <c:v>0.99998615744788</c:v>
                </c:pt>
                <c:pt idx="194">
                  <c:v>0.99998855183527369</c:v>
                </c:pt>
                <c:pt idx="195">
                  <c:v>0.99998892595830402</c:v>
                </c:pt>
                <c:pt idx="196">
                  <c:v>0.99999461262836409</c:v>
                </c:pt>
                <c:pt idx="197">
                  <c:v>0.99999468745297015</c:v>
                </c:pt>
                <c:pt idx="198">
                  <c:v>1</c:v>
                </c:pt>
              </c:numCache>
            </c:numRef>
          </c:xVal>
          <c:yVal>
            <c:numRef>
              <c:f>[8]Sheet1!$F$3:$F$201</c:f>
              <c:numCache>
                <c:formatCode>General</c:formatCode>
                <c:ptCount val="199"/>
                <c:pt idx="0">
                  <c:v>8.7661689064253695E-6</c:v>
                </c:pt>
                <c:pt idx="1">
                  <c:v>1.7279033729439155E-5</c:v>
                </c:pt>
                <c:pt idx="2">
                  <c:v>3.5635581719476327E-5</c:v>
                </c:pt>
                <c:pt idx="3">
                  <c:v>6.566681697040458E-5</c:v>
                </c:pt>
                <c:pt idx="4">
                  <c:v>7.2845294210695369E-5</c:v>
                </c:pt>
                <c:pt idx="5">
                  <c:v>9.1813649791008662E-5</c:v>
                </c:pt>
                <c:pt idx="6">
                  <c:v>1.5205169463020958E-4</c:v>
                </c:pt>
                <c:pt idx="7">
                  <c:v>1.7620939876767687E-4</c:v>
                </c:pt>
                <c:pt idx="8">
                  <c:v>3.3970887811293234E-4</c:v>
                </c:pt>
                <c:pt idx="9">
                  <c:v>3.9892220109420998E-4</c:v>
                </c:pt>
                <c:pt idx="10">
                  <c:v>4.2670009118594E-4</c:v>
                </c:pt>
                <c:pt idx="11">
                  <c:v>6.8453179723788427E-4</c:v>
                </c:pt>
                <c:pt idx="12">
                  <c:v>7.1013434973564958E-4</c:v>
                </c:pt>
                <c:pt idx="13">
                  <c:v>8.4078614537302812E-4</c:v>
                </c:pt>
                <c:pt idx="14">
                  <c:v>9.478423753469682E-4</c:v>
                </c:pt>
                <c:pt idx="15">
                  <c:v>1.0766012789833303E-3</c:v>
                </c:pt>
                <c:pt idx="16">
                  <c:v>1.1665143428810701E-3</c:v>
                </c:pt>
                <c:pt idx="17">
                  <c:v>1.2145441014229819E-3</c:v>
                </c:pt>
                <c:pt idx="18">
                  <c:v>1.3050831943243689E-3</c:v>
                </c:pt>
                <c:pt idx="19">
                  <c:v>1.3121129786902272E-3</c:v>
                </c:pt>
                <c:pt idx="20">
                  <c:v>1.3176463896893979E-3</c:v>
                </c:pt>
                <c:pt idx="21">
                  <c:v>1.3648349247034107E-3</c:v>
                </c:pt>
                <c:pt idx="22">
                  <c:v>1.513770779152733E-3</c:v>
                </c:pt>
                <c:pt idx="23">
                  <c:v>1.8301966678906931E-3</c:v>
                </c:pt>
                <c:pt idx="24">
                  <c:v>1.8375710936933793E-3</c:v>
                </c:pt>
                <c:pt idx="25">
                  <c:v>1.932631085642513E-3</c:v>
                </c:pt>
                <c:pt idx="26">
                  <c:v>1.9909452579557944E-3</c:v>
                </c:pt>
                <c:pt idx="27">
                  <c:v>1.9939720234002202E-3</c:v>
                </c:pt>
                <c:pt idx="28">
                  <c:v>2.0147845112592952E-3</c:v>
                </c:pt>
                <c:pt idx="29">
                  <c:v>2.1192024054264356E-3</c:v>
                </c:pt>
                <c:pt idx="30">
                  <c:v>2.1501379967668625E-3</c:v>
                </c:pt>
                <c:pt idx="31">
                  <c:v>2.4540132454204415E-3</c:v>
                </c:pt>
                <c:pt idx="32">
                  <c:v>2.5047864202868966E-3</c:v>
                </c:pt>
                <c:pt idx="33">
                  <c:v>2.8645077954089619E-3</c:v>
                </c:pt>
                <c:pt idx="34">
                  <c:v>3.002625464838394E-3</c:v>
                </c:pt>
                <c:pt idx="35">
                  <c:v>3.0110165286988387E-3</c:v>
                </c:pt>
                <c:pt idx="36">
                  <c:v>3.0809053512459682E-3</c:v>
                </c:pt>
                <c:pt idx="37">
                  <c:v>3.1192775408764818E-3</c:v>
                </c:pt>
                <c:pt idx="38">
                  <c:v>3.1235053167327047E-3</c:v>
                </c:pt>
                <c:pt idx="39">
                  <c:v>3.1495820014431171E-3</c:v>
                </c:pt>
                <c:pt idx="40">
                  <c:v>3.2096648523164666E-3</c:v>
                </c:pt>
                <c:pt idx="41">
                  <c:v>3.2627751919826545E-3</c:v>
                </c:pt>
                <c:pt idx="42">
                  <c:v>3.5561399079344627E-3</c:v>
                </c:pt>
                <c:pt idx="43">
                  <c:v>3.6446447443628772E-3</c:v>
                </c:pt>
                <c:pt idx="44">
                  <c:v>3.6572587124098282E-3</c:v>
                </c:pt>
                <c:pt idx="45">
                  <c:v>3.8045971022389095E-3</c:v>
                </c:pt>
                <c:pt idx="46">
                  <c:v>4.2006812082818054E-3</c:v>
                </c:pt>
                <c:pt idx="47">
                  <c:v>4.2358270734856249E-3</c:v>
                </c:pt>
                <c:pt idx="48">
                  <c:v>4.2360736736450407E-3</c:v>
                </c:pt>
                <c:pt idx="49">
                  <c:v>4.2509408645369992E-3</c:v>
                </c:pt>
                <c:pt idx="50">
                  <c:v>4.251113146840152E-3</c:v>
                </c:pt>
                <c:pt idx="51">
                  <c:v>4.3913824408913496E-3</c:v>
                </c:pt>
                <c:pt idx="52">
                  <c:v>4.6255019799276076E-3</c:v>
                </c:pt>
                <c:pt idx="53">
                  <c:v>4.6338662680439381E-3</c:v>
                </c:pt>
                <c:pt idx="54">
                  <c:v>4.6541857916075442E-3</c:v>
                </c:pt>
                <c:pt idx="55">
                  <c:v>6.1448045952493856E-3</c:v>
                </c:pt>
                <c:pt idx="56">
                  <c:v>6.5960635625664033E-3</c:v>
                </c:pt>
                <c:pt idx="57">
                  <c:v>6.8015394476997745E-3</c:v>
                </c:pt>
                <c:pt idx="58">
                  <c:v>6.8943297445076901E-3</c:v>
                </c:pt>
                <c:pt idx="59">
                  <c:v>7.0119466361652444E-3</c:v>
                </c:pt>
                <c:pt idx="60">
                  <c:v>8.1851775619747047E-3</c:v>
                </c:pt>
                <c:pt idx="61">
                  <c:v>1.8061828471152307E-2</c:v>
                </c:pt>
                <c:pt idx="62">
                  <c:v>2.0979664104885082E-2</c:v>
                </c:pt>
                <c:pt idx="63">
                  <c:v>2.1475482338528404E-2</c:v>
                </c:pt>
                <c:pt idx="64">
                  <c:v>2.1627613802908688E-2</c:v>
                </c:pt>
                <c:pt idx="65">
                  <c:v>2.1652409094042344E-2</c:v>
                </c:pt>
                <c:pt idx="66">
                  <c:v>2.1655128459340391E-2</c:v>
                </c:pt>
                <c:pt idx="67">
                  <c:v>2.1661111298773603E-2</c:v>
                </c:pt>
                <c:pt idx="68">
                  <c:v>3.3772996493832308E-2</c:v>
                </c:pt>
                <c:pt idx="69">
                  <c:v>3.4051659482723991E-2</c:v>
                </c:pt>
                <c:pt idx="70">
                  <c:v>3.4056263853523672E-2</c:v>
                </c:pt>
                <c:pt idx="71">
                  <c:v>3.4057594818767634E-2</c:v>
                </c:pt>
                <c:pt idx="72">
                  <c:v>3.4105168465849413E-2</c:v>
                </c:pt>
                <c:pt idx="73">
                  <c:v>3.415223345123819E-2</c:v>
                </c:pt>
                <c:pt idx="74">
                  <c:v>3.4402434864613293E-2</c:v>
                </c:pt>
                <c:pt idx="75">
                  <c:v>3.4437213346545877E-2</c:v>
                </c:pt>
                <c:pt idx="76">
                  <c:v>3.5044771817446863E-2</c:v>
                </c:pt>
                <c:pt idx="77">
                  <c:v>3.7334850716287851E-2</c:v>
                </c:pt>
                <c:pt idx="78">
                  <c:v>3.7735968097396481E-2</c:v>
                </c:pt>
                <c:pt idx="79">
                  <c:v>4.3346265475395253E-2</c:v>
                </c:pt>
                <c:pt idx="80">
                  <c:v>4.3348258579596906E-2</c:v>
                </c:pt>
                <c:pt idx="81">
                  <c:v>6.4667039930029105E-2</c:v>
                </c:pt>
                <c:pt idx="82">
                  <c:v>6.6440588156631758E-2</c:v>
                </c:pt>
                <c:pt idx="83">
                  <c:v>6.7498694105496762E-2</c:v>
                </c:pt>
                <c:pt idx="84">
                  <c:v>6.7766681577221419E-2</c:v>
                </c:pt>
                <c:pt idx="85">
                  <c:v>6.7955819257197195E-2</c:v>
                </c:pt>
                <c:pt idx="86">
                  <c:v>7.0433422159539003E-2</c:v>
                </c:pt>
                <c:pt idx="87">
                  <c:v>7.1162859175464291E-2</c:v>
                </c:pt>
                <c:pt idx="88">
                  <c:v>7.2627125870659531E-2</c:v>
                </c:pt>
                <c:pt idx="89">
                  <c:v>7.2793198294656164E-2</c:v>
                </c:pt>
                <c:pt idx="90">
                  <c:v>7.3368205794451011E-2</c:v>
                </c:pt>
                <c:pt idx="91">
                  <c:v>7.3370915033486306E-2</c:v>
                </c:pt>
                <c:pt idx="92">
                  <c:v>7.7121550097206365E-2</c:v>
                </c:pt>
                <c:pt idx="93">
                  <c:v>8.7460864958324946E-2</c:v>
                </c:pt>
                <c:pt idx="94">
                  <c:v>9.0481781225292379E-2</c:v>
                </c:pt>
                <c:pt idx="95">
                  <c:v>9.8107999894143261E-2</c:v>
                </c:pt>
                <c:pt idx="96">
                  <c:v>0.10693804717140772</c:v>
                </c:pt>
                <c:pt idx="97">
                  <c:v>0.10856555745952702</c:v>
                </c:pt>
                <c:pt idx="98">
                  <c:v>0.10884545774948992</c:v>
                </c:pt>
                <c:pt idx="99">
                  <c:v>0.11001463676489832</c:v>
                </c:pt>
                <c:pt idx="100">
                  <c:v>0.11001810610856749</c:v>
                </c:pt>
                <c:pt idx="101">
                  <c:v>0.11044315251178673</c:v>
                </c:pt>
                <c:pt idx="102">
                  <c:v>0.11044436862216193</c:v>
                </c:pt>
                <c:pt idx="103">
                  <c:v>0.11053919903836595</c:v>
                </c:pt>
                <c:pt idx="104">
                  <c:v>0.19869773081302572</c:v>
                </c:pt>
                <c:pt idx="105">
                  <c:v>0.19871914463370907</c:v>
                </c:pt>
                <c:pt idx="106">
                  <c:v>0.19949745416747644</c:v>
                </c:pt>
                <c:pt idx="107">
                  <c:v>0.20133214438023472</c:v>
                </c:pt>
                <c:pt idx="108">
                  <c:v>0.20386515691557408</c:v>
                </c:pt>
                <c:pt idx="109">
                  <c:v>0.20404220020562319</c:v>
                </c:pt>
                <c:pt idx="110">
                  <c:v>0.21470371703002464</c:v>
                </c:pt>
                <c:pt idx="111">
                  <c:v>0.22037458503771873</c:v>
                </c:pt>
                <c:pt idx="112">
                  <c:v>0.2333121580620513</c:v>
                </c:pt>
                <c:pt idx="113">
                  <c:v>0.23537404977519913</c:v>
                </c:pt>
                <c:pt idx="114">
                  <c:v>0.23546982873063108</c:v>
                </c:pt>
                <c:pt idx="115">
                  <c:v>0.23781702728358056</c:v>
                </c:pt>
                <c:pt idx="116">
                  <c:v>0.2411596146478231</c:v>
                </c:pt>
                <c:pt idx="117">
                  <c:v>0.24137324604253968</c:v>
                </c:pt>
                <c:pt idx="118">
                  <c:v>0.24153047512290751</c:v>
                </c:pt>
                <c:pt idx="119">
                  <c:v>0.24205237434280311</c:v>
                </c:pt>
                <c:pt idx="120">
                  <c:v>0.24345863540058224</c:v>
                </c:pt>
                <c:pt idx="121">
                  <c:v>0.2494748406558342</c:v>
                </c:pt>
                <c:pt idx="122">
                  <c:v>0.24999398636850004</c:v>
                </c:pt>
                <c:pt idx="123">
                  <c:v>0.25045342165873802</c:v>
                </c:pt>
                <c:pt idx="124">
                  <c:v>0.25512798472241133</c:v>
                </c:pt>
                <c:pt idx="125">
                  <c:v>0.25525775810854834</c:v>
                </c:pt>
                <c:pt idx="126">
                  <c:v>0.25852867192751511</c:v>
                </c:pt>
                <c:pt idx="127">
                  <c:v>0.29137273825607063</c:v>
                </c:pt>
                <c:pt idx="128">
                  <c:v>0.29186039026576527</c:v>
                </c:pt>
                <c:pt idx="129">
                  <c:v>0.29186451832912658</c:v>
                </c:pt>
                <c:pt idx="130">
                  <c:v>0.30568018002913111</c:v>
                </c:pt>
                <c:pt idx="131">
                  <c:v>0.31083586584967343</c:v>
                </c:pt>
                <c:pt idx="132">
                  <c:v>0.3108386901359611</c:v>
                </c:pt>
                <c:pt idx="133">
                  <c:v>0.31213847497274028</c:v>
                </c:pt>
                <c:pt idx="134">
                  <c:v>0.43273506952192503</c:v>
                </c:pt>
                <c:pt idx="135">
                  <c:v>0.4336072783068165</c:v>
                </c:pt>
                <c:pt idx="136">
                  <c:v>0.43360931191729846</c:v>
                </c:pt>
                <c:pt idx="137">
                  <c:v>0.4336177436724471</c:v>
                </c:pt>
                <c:pt idx="138">
                  <c:v>0.4336228209965719</c:v>
                </c:pt>
                <c:pt idx="139">
                  <c:v>0.43362433775645653</c:v>
                </c:pt>
                <c:pt idx="140">
                  <c:v>0.43450572168826124</c:v>
                </c:pt>
                <c:pt idx="141">
                  <c:v>0.43450978258269268</c:v>
                </c:pt>
                <c:pt idx="142">
                  <c:v>0.43453295680144982</c:v>
                </c:pt>
                <c:pt idx="143">
                  <c:v>0.43801527461241879</c:v>
                </c:pt>
                <c:pt idx="144">
                  <c:v>0.43974783783472771</c:v>
                </c:pt>
                <c:pt idx="145">
                  <c:v>0.4497765710484859</c:v>
                </c:pt>
                <c:pt idx="146">
                  <c:v>0.4507102623385163</c:v>
                </c:pt>
                <c:pt idx="147">
                  <c:v>0.45124221413913901</c:v>
                </c:pt>
                <c:pt idx="148">
                  <c:v>0.45269911894325543</c:v>
                </c:pt>
                <c:pt idx="149">
                  <c:v>0.45340496590111773</c:v>
                </c:pt>
                <c:pt idx="150">
                  <c:v>0.45619804562012972</c:v>
                </c:pt>
                <c:pt idx="151">
                  <c:v>0.45639583604369377</c:v>
                </c:pt>
                <c:pt idx="152">
                  <c:v>0.45640684184258934</c:v>
                </c:pt>
                <c:pt idx="153">
                  <c:v>0.45855263723209166</c:v>
                </c:pt>
                <c:pt idx="154">
                  <c:v>0.70991602638236861</c:v>
                </c:pt>
                <c:pt idx="155">
                  <c:v>0.71215643280044638</c:v>
                </c:pt>
                <c:pt idx="156">
                  <c:v>0.71513777729770445</c:v>
                </c:pt>
                <c:pt idx="157">
                  <c:v>0.72160880627208424</c:v>
                </c:pt>
                <c:pt idx="158">
                  <c:v>0.72165641723667229</c:v>
                </c:pt>
                <c:pt idx="159">
                  <c:v>0.72172774353953273</c:v>
                </c:pt>
                <c:pt idx="160">
                  <c:v>0.72429100357569276</c:v>
                </c:pt>
                <c:pt idx="161">
                  <c:v>0.72464273994240769</c:v>
                </c:pt>
                <c:pt idx="162">
                  <c:v>0.72529427119119871</c:v>
                </c:pt>
                <c:pt idx="163">
                  <c:v>0.72536357040710309</c:v>
                </c:pt>
                <c:pt idx="164">
                  <c:v>0.72835004328580399</c:v>
                </c:pt>
                <c:pt idx="165">
                  <c:v>0.73183794855802553</c:v>
                </c:pt>
                <c:pt idx="166">
                  <c:v>0.73184933948988673</c:v>
                </c:pt>
                <c:pt idx="167">
                  <c:v>0.731866050960572</c:v>
                </c:pt>
                <c:pt idx="168">
                  <c:v>0.75378960414486407</c:v>
                </c:pt>
                <c:pt idx="169">
                  <c:v>0.77797068137130276</c:v>
                </c:pt>
                <c:pt idx="170">
                  <c:v>0.77820932299475609</c:v>
                </c:pt>
                <c:pt idx="171">
                  <c:v>0.77822050444481949</c:v>
                </c:pt>
                <c:pt idx="172">
                  <c:v>0.77867867782382383</c:v>
                </c:pt>
                <c:pt idx="173">
                  <c:v>0.78437673031680122</c:v>
                </c:pt>
                <c:pt idx="174">
                  <c:v>0.78634325024158314</c:v>
                </c:pt>
                <c:pt idx="175">
                  <c:v>0.78882394713220738</c:v>
                </c:pt>
                <c:pt idx="176">
                  <c:v>0.78888733776138242</c:v>
                </c:pt>
                <c:pt idx="177">
                  <c:v>0.80666200987678605</c:v>
                </c:pt>
                <c:pt idx="178">
                  <c:v>0.82432788993163708</c:v>
                </c:pt>
                <c:pt idx="179">
                  <c:v>0.82708104368105961</c:v>
                </c:pt>
                <c:pt idx="180">
                  <c:v>0.82875280390744355</c:v>
                </c:pt>
                <c:pt idx="181">
                  <c:v>0.82978135842827982</c:v>
                </c:pt>
                <c:pt idx="182">
                  <c:v>0.82982049388863222</c:v>
                </c:pt>
                <c:pt idx="183">
                  <c:v>0.83750798887329769</c:v>
                </c:pt>
                <c:pt idx="184">
                  <c:v>0.83927362983671716</c:v>
                </c:pt>
                <c:pt idx="185">
                  <c:v>0.85002304048173027</c:v>
                </c:pt>
                <c:pt idx="186">
                  <c:v>0.89505146819488912</c:v>
                </c:pt>
                <c:pt idx="187">
                  <c:v>0.92982872029712382</c:v>
                </c:pt>
                <c:pt idx="188">
                  <c:v>0.98231876007476526</c:v>
                </c:pt>
                <c:pt idx="189">
                  <c:v>0.98320302905068113</c:v>
                </c:pt>
                <c:pt idx="190">
                  <c:v>0.99092813885147368</c:v>
                </c:pt>
                <c:pt idx="191">
                  <c:v>0.99740573993940707</c:v>
                </c:pt>
                <c:pt idx="192">
                  <c:v>0.99741026994871063</c:v>
                </c:pt>
                <c:pt idx="193">
                  <c:v>0.99799876578694646</c:v>
                </c:pt>
                <c:pt idx="194">
                  <c:v>0.99807276125619337</c:v>
                </c:pt>
                <c:pt idx="195">
                  <c:v>0.99809313515548292</c:v>
                </c:pt>
                <c:pt idx="196">
                  <c:v>0.99859896551636707</c:v>
                </c:pt>
                <c:pt idx="197">
                  <c:v>0.99860735375655219</c:v>
                </c:pt>
                <c:pt idx="198">
                  <c:v>1</c:v>
                </c:pt>
              </c:numCache>
            </c:numRef>
          </c:yVal>
          <c:smooth val="1"/>
        </c:ser>
        <c:dLbls>
          <c:showLegendKey val="0"/>
          <c:showVal val="0"/>
          <c:showCatName val="0"/>
          <c:showSerName val="0"/>
          <c:showPercent val="0"/>
          <c:showBubbleSize val="0"/>
        </c:dLbls>
        <c:axId val="258137760"/>
        <c:axId val="258138320"/>
      </c:scatterChart>
      <c:valAx>
        <c:axId val="258137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Cumulative</a:t>
                </a:r>
                <a:r>
                  <a:rPr lang="en-US" altLang="zh-CN" baseline="0" dirty="0" smtClean="0"/>
                  <a:t> share of land area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138320"/>
        <c:crosses val="autoZero"/>
        <c:crossBetween val="midCat"/>
      </c:valAx>
      <c:valAx>
        <c:axId val="258138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Cumulative share of historical CO2 emission</a:t>
                </a:r>
                <a:endParaRPr lang="zh-CN" alt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137760"/>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工作表1!$B$1</c:f>
              <c:strCache>
                <c:ptCount val="1"/>
                <c:pt idx="0">
                  <c:v>Land_historical</c:v>
                </c:pt>
              </c:strCache>
            </c:strRef>
          </c:tx>
          <c:spPr>
            <a:ln w="25400" cap="rnd">
              <a:noFill/>
              <a:round/>
            </a:ln>
            <a:effectLst/>
          </c:spPr>
          <c:marker>
            <c:symbol val="circle"/>
            <c:size val="5"/>
            <c:spPr>
              <a:solidFill>
                <a:schemeClr val="accent2"/>
              </a:solidFill>
              <a:ln w="9525">
                <a:solidFill>
                  <a:schemeClr val="accent2"/>
                </a:solidFill>
              </a:ln>
              <a:effectLst/>
            </c:spPr>
          </c:marker>
          <c:xVal>
            <c:numRef>
              <c:f>工作表1!$A$2:$A$62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工作表1!$B$2:$B$62</c:f>
              <c:numCache>
                <c:formatCode>General</c:formatCode>
                <c:ptCount val="61"/>
                <c:pt idx="0">
                  <c:v>0.84593584810324018</c:v>
                </c:pt>
                <c:pt idx="1">
                  <c:v>0.83182061833452692</c:v>
                </c:pt>
                <c:pt idx="2">
                  <c:v>0.82207182847778015</c:v>
                </c:pt>
                <c:pt idx="3">
                  <c:v>0.81507817107607128</c:v>
                </c:pt>
                <c:pt idx="4">
                  <c:v>0.80865831318698611</c:v>
                </c:pt>
                <c:pt idx="5">
                  <c:v>0.8035871228412188</c:v>
                </c:pt>
                <c:pt idx="6">
                  <c:v>0.79822488886650134</c:v>
                </c:pt>
                <c:pt idx="7">
                  <c:v>0.79364162608574651</c:v>
                </c:pt>
                <c:pt idx="8">
                  <c:v>0.79073591587739989</c:v>
                </c:pt>
                <c:pt idx="9">
                  <c:v>0.79207463578712611</c:v>
                </c:pt>
                <c:pt idx="10">
                  <c:v>0.79004631696172167</c:v>
                </c:pt>
                <c:pt idx="11">
                  <c:v>0.78647802705119974</c:v>
                </c:pt>
                <c:pt idx="12">
                  <c:v>0.78373247376440169</c:v>
                </c:pt>
                <c:pt idx="13">
                  <c:v>0.78140736134087807</c:v>
                </c:pt>
                <c:pt idx="14">
                  <c:v>0.77967485596622654</c:v>
                </c:pt>
                <c:pt idx="15">
                  <c:v>0.77733085534496538</c:v>
                </c:pt>
                <c:pt idx="16">
                  <c:v>0.77483708352740754</c:v>
                </c:pt>
                <c:pt idx="17">
                  <c:v>0.77245916728300368</c:v>
                </c:pt>
                <c:pt idx="18">
                  <c:v>0.76986404425227351</c:v>
                </c:pt>
                <c:pt idx="19">
                  <c:v>0.76748824819661099</c:v>
                </c:pt>
                <c:pt idx="20">
                  <c:v>0.76538086968314201</c:v>
                </c:pt>
                <c:pt idx="21">
                  <c:v>0.76251015444332004</c:v>
                </c:pt>
                <c:pt idx="22">
                  <c:v>0.76073365736408805</c:v>
                </c:pt>
                <c:pt idx="23">
                  <c:v>0.75790026149305478</c:v>
                </c:pt>
                <c:pt idx="24">
                  <c:v>0.75501913159753276</c:v>
                </c:pt>
                <c:pt idx="25">
                  <c:v>0.75193800549455903</c:v>
                </c:pt>
                <c:pt idx="26">
                  <c:v>0.74902951944535245</c:v>
                </c:pt>
                <c:pt idx="27">
                  <c:v>0.74597888339584395</c:v>
                </c:pt>
                <c:pt idx="28">
                  <c:v>0.74291269697723461</c:v>
                </c:pt>
                <c:pt idx="29">
                  <c:v>0.73997374807530347</c:v>
                </c:pt>
                <c:pt idx="30">
                  <c:v>0.73703760602464341</c:v>
                </c:pt>
                <c:pt idx="31">
                  <c:v>0.73425378650854967</c:v>
                </c:pt>
                <c:pt idx="32">
                  <c:v>0.7314239438900616</c:v>
                </c:pt>
                <c:pt idx="33">
                  <c:v>0.72869409973842225</c:v>
                </c:pt>
                <c:pt idx="34">
                  <c:v>0.72627617311507131</c:v>
                </c:pt>
                <c:pt idx="35">
                  <c:v>0.7238414958263375</c:v>
                </c:pt>
                <c:pt idx="36">
                  <c:v>0.72144941721580325</c:v>
                </c:pt>
                <c:pt idx="37">
                  <c:v>0.71903314923162065</c:v>
                </c:pt>
                <c:pt idx="38">
                  <c:v>0.71665092626721738</c:v>
                </c:pt>
                <c:pt idx="39">
                  <c:v>0.71440889630022864</c:v>
                </c:pt>
                <c:pt idx="40">
                  <c:v>0.71228536226248873</c:v>
                </c:pt>
                <c:pt idx="41">
                  <c:v>0.71011630023966665</c:v>
                </c:pt>
                <c:pt idx="42">
                  <c:v>0.70795034164774773</c:v>
                </c:pt>
                <c:pt idx="43">
                  <c:v>0.70581129388982156</c:v>
                </c:pt>
                <c:pt idx="44">
                  <c:v>0.70397397433878495</c:v>
                </c:pt>
                <c:pt idx="45">
                  <c:v>0.70228566152377148</c:v>
                </c:pt>
                <c:pt idx="46">
                  <c:v>0.70058765028996506</c:v>
                </c:pt>
                <c:pt idx="47">
                  <c:v>0.69891828576454584</c:v>
                </c:pt>
                <c:pt idx="48">
                  <c:v>0.69732241184516452</c:v>
                </c:pt>
                <c:pt idx="49">
                  <c:v>0.69575899685585996</c:v>
                </c:pt>
                <c:pt idx="50">
                  <c:v>0.69423366589440416</c:v>
                </c:pt>
                <c:pt idx="51">
                  <c:v>0.69273402642473569</c:v>
                </c:pt>
                <c:pt idx="52">
                  <c:v>0.69121904660059796</c:v>
                </c:pt>
                <c:pt idx="53">
                  <c:v>0.68968602363801668</c:v>
                </c:pt>
                <c:pt idx="54">
                  <c:v>0.68805383594122893</c:v>
                </c:pt>
                <c:pt idx="55">
                  <c:v>0.68636228361545593</c:v>
                </c:pt>
                <c:pt idx="56">
                  <c:v>0.6846882243404202</c:v>
                </c:pt>
                <c:pt idx="57">
                  <c:v>0.68304017819747742</c:v>
                </c:pt>
                <c:pt idx="58">
                  <c:v>0.6813411463880068</c:v>
                </c:pt>
                <c:pt idx="59">
                  <c:v>0.67964662393111031</c:v>
                </c:pt>
                <c:pt idx="60">
                  <c:v>0.67800688562407685</c:v>
                </c:pt>
              </c:numCache>
            </c:numRef>
          </c:yVal>
          <c:smooth val="0"/>
        </c:ser>
        <c:ser>
          <c:idx val="0"/>
          <c:order val="1"/>
          <c:tx>
            <c:v>Land_one-year</c:v>
          </c:tx>
          <c:spPr>
            <a:ln w="28575" cap="rnd">
              <a:noFill/>
              <a:round/>
            </a:ln>
            <a:effectLst/>
          </c:spPr>
          <c:marker>
            <c:symbol val="circle"/>
            <c:size val="5"/>
            <c:spPr>
              <a:solidFill>
                <a:schemeClr val="accent1"/>
              </a:solidFill>
              <a:ln w="9525">
                <a:solidFill>
                  <a:schemeClr val="accent1"/>
                </a:solidFill>
              </a:ln>
              <a:effectLst/>
            </c:spPr>
          </c:marker>
          <c:xVal>
            <c:numRef>
              <c:f>[1]Sheet1!$A$2:$A$62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[1]Sheet1!$B$2:$B$62</c:f>
              <c:numCache>
                <c:formatCode>General</c:formatCode>
                <c:ptCount val="61"/>
                <c:pt idx="0">
                  <c:v>0.78968093964898523</c:v>
                </c:pt>
                <c:pt idx="1">
                  <c:v>0.78599867313966731</c:v>
                </c:pt>
                <c:pt idx="2">
                  <c:v>0.7781030801569071</c:v>
                </c:pt>
                <c:pt idx="3">
                  <c:v>0.78096780773484664</c:v>
                </c:pt>
                <c:pt idx="4">
                  <c:v>0.77209857382670222</c:v>
                </c:pt>
                <c:pt idx="5">
                  <c:v>0.76709504911015025</c:v>
                </c:pt>
                <c:pt idx="6">
                  <c:v>0.76295641968374905</c:v>
                </c:pt>
                <c:pt idx="7">
                  <c:v>0.75778197615529874</c:v>
                </c:pt>
                <c:pt idx="8">
                  <c:v>0.74393294117782927</c:v>
                </c:pt>
                <c:pt idx="9">
                  <c:v>0.74815422829753586</c:v>
                </c:pt>
                <c:pt idx="10">
                  <c:v>0.74958325569818696</c:v>
                </c:pt>
                <c:pt idx="11">
                  <c:v>0.75145462681613906</c:v>
                </c:pt>
                <c:pt idx="12">
                  <c:v>0.75462422557698283</c:v>
                </c:pt>
                <c:pt idx="13">
                  <c:v>0.75687174458471018</c:v>
                </c:pt>
                <c:pt idx="14">
                  <c:v>0.75490157318613804</c:v>
                </c:pt>
                <c:pt idx="15">
                  <c:v>0.74994060065897683</c:v>
                </c:pt>
                <c:pt idx="16">
                  <c:v>0.74516760174011099</c:v>
                </c:pt>
                <c:pt idx="17">
                  <c:v>0.74376805856854233</c:v>
                </c:pt>
                <c:pt idx="18">
                  <c:v>0.73935966199917891</c:v>
                </c:pt>
                <c:pt idx="19">
                  <c:v>0.73748695362371375</c:v>
                </c:pt>
                <c:pt idx="20">
                  <c:v>0.73245097367095835</c:v>
                </c:pt>
                <c:pt idx="21">
                  <c:v>0.72654428810493854</c:v>
                </c:pt>
                <c:pt idx="22">
                  <c:v>0.72465129865993361</c:v>
                </c:pt>
                <c:pt idx="23">
                  <c:v>0.72143597656411373</c:v>
                </c:pt>
                <c:pt idx="24">
                  <c:v>0.71466962263402323</c:v>
                </c:pt>
                <c:pt idx="25">
                  <c:v>0.70683360596707256</c:v>
                </c:pt>
                <c:pt idx="26">
                  <c:v>0.70761041143975678</c:v>
                </c:pt>
                <c:pt idx="27">
                  <c:v>0.70148711114199369</c:v>
                </c:pt>
                <c:pt idx="28">
                  <c:v>0.69824948081529625</c:v>
                </c:pt>
                <c:pt idx="29">
                  <c:v>0.69623046875535843</c:v>
                </c:pt>
                <c:pt idx="30">
                  <c:v>0.68855226098552302</c:v>
                </c:pt>
                <c:pt idx="31">
                  <c:v>0.68512037098668799</c:v>
                </c:pt>
                <c:pt idx="32">
                  <c:v>0.67964963543705714</c:v>
                </c:pt>
                <c:pt idx="33">
                  <c:v>0.6776296783009943</c:v>
                </c:pt>
                <c:pt idx="34">
                  <c:v>0.67744134375288834</c:v>
                </c:pt>
                <c:pt idx="35">
                  <c:v>0.67282007727340076</c:v>
                </c:pt>
                <c:pt idx="36">
                  <c:v>0.67058295211385843</c:v>
                </c:pt>
                <c:pt idx="37">
                  <c:v>0.66726306147670811</c:v>
                </c:pt>
                <c:pt idx="38">
                  <c:v>0.66530980504659709</c:v>
                </c:pt>
                <c:pt idx="39">
                  <c:v>0.66652082296011173</c:v>
                </c:pt>
                <c:pt idx="40">
                  <c:v>0.66518464248036913</c:v>
                </c:pt>
                <c:pt idx="41">
                  <c:v>0.66188411181377949</c:v>
                </c:pt>
                <c:pt idx="42">
                  <c:v>0.6598955084758058</c:v>
                </c:pt>
                <c:pt idx="43">
                  <c:v>0.66061381957863929</c:v>
                </c:pt>
                <c:pt idx="44">
                  <c:v>0.66527728064682812</c:v>
                </c:pt>
                <c:pt idx="45">
                  <c:v>0.667707711679694</c:v>
                </c:pt>
                <c:pt idx="46">
                  <c:v>0.66494713057229449</c:v>
                </c:pt>
                <c:pt idx="47">
                  <c:v>0.66418853258591848</c:v>
                </c:pt>
                <c:pt idx="48">
                  <c:v>0.65800560824075705</c:v>
                </c:pt>
                <c:pt idx="49">
                  <c:v>0.65684082672510402</c:v>
                </c:pt>
                <c:pt idx="50">
                  <c:v>0.65800913363056968</c:v>
                </c:pt>
                <c:pt idx="51">
                  <c:v>0.65662446215258141</c:v>
                </c:pt>
                <c:pt idx="52">
                  <c:v>0.65509443300495818</c:v>
                </c:pt>
                <c:pt idx="53">
                  <c:v>0.65500476966479693</c:v>
                </c:pt>
                <c:pt idx="54">
                  <c:v>0.65321857949997209</c:v>
                </c:pt>
                <c:pt idx="55">
                  <c:v>0.65118809890507223</c:v>
                </c:pt>
                <c:pt idx="56">
                  <c:v>0.6526044177491277</c:v>
                </c:pt>
                <c:pt idx="57">
                  <c:v>0.65216125985759432</c:v>
                </c:pt>
                <c:pt idx="58">
                  <c:v>0.64929608072008649</c:v>
                </c:pt>
                <c:pt idx="59">
                  <c:v>0.65455917855934209</c:v>
                </c:pt>
                <c:pt idx="60">
                  <c:v>0.65555062308405687</c:v>
                </c:pt>
              </c:numCache>
            </c:numRef>
          </c:yVal>
          <c:smooth val="0"/>
        </c:ser>
        <c:dLbls>
          <c:showLegendKey val="0"/>
          <c:showVal val="0"/>
          <c:showCatName val="0"/>
          <c:showSerName val="0"/>
          <c:showPercent val="0"/>
          <c:showBubbleSize val="0"/>
        </c:dLbls>
        <c:axId val="258141120"/>
        <c:axId val="258141680"/>
      </c:scatterChart>
      <c:valAx>
        <c:axId val="258141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Year</a:t>
                </a:r>
                <a:endParaRPr lang="zh-CN" alt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141680"/>
        <c:crosses val="autoZero"/>
        <c:crossBetween val="midCat"/>
      </c:valAx>
      <c:valAx>
        <c:axId val="258141680"/>
        <c:scaling>
          <c:orientation val="minMax"/>
          <c:max val="0.87000000000000011"/>
          <c:min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err="1" smtClean="0"/>
                  <a:t>Gini</a:t>
                </a:r>
                <a:r>
                  <a:rPr lang="en-US" altLang="zh-CN" dirty="0" smtClean="0"/>
                  <a:t> coefficient</a:t>
                </a:r>
                <a:endParaRPr lang="zh-CN" alt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141120"/>
        <c:crosses val="autoZero"/>
        <c:crossBetween val="midCat"/>
        <c:majorUnit val="3.0000000000000006E-2"/>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smtClean="0"/>
              <a:t>Lorenz curve based on population</a:t>
            </a:r>
          </a:p>
          <a:p>
            <a:pPr>
              <a:defRPr/>
            </a:pPr>
            <a:r>
              <a:rPr lang="en-US" altLang="zh-CN" dirty="0" smtClean="0"/>
              <a:t> one-year emission, 2010</a:t>
            </a:r>
            <a:endParaRPr lang="zh-CN"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xVal>
            <c:numRef>
              <c:f>Sheet1!$E$3:$E$203</c:f>
              <c:numCache>
                <c:formatCode>General</c:formatCode>
                <c:ptCount val="201"/>
                <c:pt idx="0">
                  <c:v>1.3453322955395801E-3</c:v>
                </c:pt>
                <c:pt idx="1">
                  <c:v>3.0532026575266001E-3</c:v>
                </c:pt>
                <c:pt idx="2">
                  <c:v>5.0911392315318897E-3</c:v>
                </c:pt>
                <c:pt idx="3">
                  <c:v>1.41532009362479E-2</c:v>
                </c:pt>
                <c:pt idx="4">
                  <c:v>1.57322538512026E-2</c:v>
                </c:pt>
                <c:pt idx="5">
                  <c:v>1.6366093964151101E-2</c:v>
                </c:pt>
                <c:pt idx="6">
                  <c:v>1.7770209805039201E-2</c:v>
                </c:pt>
                <c:pt idx="7">
                  <c:v>3.04611259725566E-2</c:v>
                </c:pt>
                <c:pt idx="8">
                  <c:v>3.26488166227396E-2</c:v>
                </c:pt>
                <c:pt idx="9">
                  <c:v>3.4964742305025602E-2</c:v>
                </c:pt>
                <c:pt idx="10">
                  <c:v>3.8036304511277597E-2</c:v>
                </c:pt>
                <c:pt idx="11">
                  <c:v>4.0300726179122198E-2</c:v>
                </c:pt>
                <c:pt idx="12">
                  <c:v>4.5253105527327697E-2</c:v>
                </c:pt>
                <c:pt idx="13">
                  <c:v>4.6837885109566497E-2</c:v>
                </c:pt>
                <c:pt idx="14">
                  <c:v>4.7676022886670298E-2</c:v>
                </c:pt>
                <c:pt idx="15">
                  <c:v>5.1168365380859802E-2</c:v>
                </c:pt>
                <c:pt idx="16">
                  <c:v>5.5080179368667402E-2</c:v>
                </c:pt>
                <c:pt idx="17">
                  <c:v>5.5311371138671198E-2</c:v>
                </c:pt>
                <c:pt idx="18">
                  <c:v>6.1864570740887297E-2</c:v>
                </c:pt>
                <c:pt idx="19">
                  <c:v>6.9431627090323494E-2</c:v>
                </c:pt>
                <c:pt idx="20">
                  <c:v>7.1357513851310395E-2</c:v>
                </c:pt>
                <c:pt idx="21">
                  <c:v>7.1934244515763704E-2</c:v>
                </c:pt>
                <c:pt idx="22">
                  <c:v>7.2033778309180396E-2</c:v>
                </c:pt>
                <c:pt idx="23">
                  <c:v>7.3475812611362795E-2</c:v>
                </c:pt>
                <c:pt idx="24">
                  <c:v>7.4394680937020896E-2</c:v>
                </c:pt>
                <c:pt idx="25">
                  <c:v>7.4639572062038098E-2</c:v>
                </c:pt>
                <c:pt idx="26">
                  <c:v>7.8777502926890799E-2</c:v>
                </c:pt>
                <c:pt idx="27">
                  <c:v>8.0870660362977007E-2</c:v>
                </c:pt>
                <c:pt idx="28">
                  <c:v>8.1802599000553797E-2</c:v>
                </c:pt>
                <c:pt idx="29">
                  <c:v>8.7763601084406104E-2</c:v>
                </c:pt>
                <c:pt idx="30">
                  <c:v>9.0528736975678106E-2</c:v>
                </c:pt>
                <c:pt idx="31">
                  <c:v>9.3533972219400699E-2</c:v>
                </c:pt>
                <c:pt idx="32">
                  <c:v>9.7069392727106199E-2</c:v>
                </c:pt>
                <c:pt idx="33">
                  <c:v>0.11909034164627</c:v>
                </c:pt>
                <c:pt idx="34">
                  <c:v>0.120201742329946</c:v>
                </c:pt>
                <c:pt idx="35">
                  <c:v>0.12027845251064601</c:v>
                </c:pt>
                <c:pt idx="36">
                  <c:v>0.12547341328683501</c:v>
                </c:pt>
                <c:pt idx="37">
                  <c:v>0.12647285085673801</c:v>
                </c:pt>
                <c:pt idx="38">
                  <c:v>0.126547841769549</c:v>
                </c:pt>
                <c:pt idx="39">
                  <c:v>0.127146972167552</c:v>
                </c:pt>
                <c:pt idx="40">
                  <c:v>0.150418474641726</c:v>
                </c:pt>
                <c:pt idx="41">
                  <c:v>0.15045290648194801</c:v>
                </c:pt>
                <c:pt idx="42">
                  <c:v>0.15233997223521201</c:v>
                </c:pt>
                <c:pt idx="43">
                  <c:v>0.15372567359356701</c:v>
                </c:pt>
                <c:pt idx="44">
                  <c:v>0.15375164373317499</c:v>
                </c:pt>
                <c:pt idx="45">
                  <c:v>0.156776468052061</c:v>
                </c:pt>
                <c:pt idx="46">
                  <c:v>0.15730240753015201</c:v>
                </c:pt>
                <c:pt idx="47">
                  <c:v>0.15731664995757999</c:v>
                </c:pt>
                <c:pt idx="48">
                  <c:v>0.15743817985948999</c:v>
                </c:pt>
                <c:pt idx="49">
                  <c:v>0.157542647204238</c:v>
                </c:pt>
                <c:pt idx="50">
                  <c:v>0.159448133122844</c:v>
                </c:pt>
                <c:pt idx="51">
                  <c:v>0.15951918293568201</c:v>
                </c:pt>
                <c:pt idx="52">
                  <c:v>0.16160893724425501</c:v>
                </c:pt>
                <c:pt idx="53">
                  <c:v>0.16245730888368701</c:v>
                </c:pt>
                <c:pt idx="54">
                  <c:v>0.163398574320061</c:v>
                </c:pt>
                <c:pt idx="55">
                  <c:v>0.16357243151495801</c:v>
                </c:pt>
                <c:pt idx="56">
                  <c:v>0.16359953836181099</c:v>
                </c:pt>
                <c:pt idx="57">
                  <c:v>0.177215592448972</c:v>
                </c:pt>
                <c:pt idx="58">
                  <c:v>0.20244570023069999</c:v>
                </c:pt>
                <c:pt idx="59">
                  <c:v>0.205762566804085</c:v>
                </c:pt>
                <c:pt idx="60">
                  <c:v>0.206668638758297</c:v>
                </c:pt>
                <c:pt idx="61">
                  <c:v>0.207779147386882</c:v>
                </c:pt>
                <c:pt idx="62">
                  <c:v>0.208556413113964</c:v>
                </c:pt>
                <c:pt idx="63">
                  <c:v>0.209077049221086</c:v>
                </c:pt>
                <c:pt idx="64">
                  <c:v>0.209536066061834</c:v>
                </c:pt>
                <c:pt idx="65">
                  <c:v>0.20958103237033801</c:v>
                </c:pt>
                <c:pt idx="66">
                  <c:v>0.21022051929983701</c:v>
                </c:pt>
                <c:pt idx="67">
                  <c:v>0.21065233924308699</c:v>
                </c:pt>
                <c:pt idx="68">
                  <c:v>0.21077773389134899</c:v>
                </c:pt>
                <c:pt idx="69">
                  <c:v>0.210792902325</c:v>
                </c:pt>
                <c:pt idx="70">
                  <c:v>0.212272851299938</c:v>
                </c:pt>
                <c:pt idx="71">
                  <c:v>0.21512141313915401</c:v>
                </c:pt>
                <c:pt idx="72">
                  <c:v>0.21973211688213201</c:v>
                </c:pt>
                <c:pt idx="73">
                  <c:v>0.22649972852615799</c:v>
                </c:pt>
                <c:pt idx="74">
                  <c:v>0.22672649032901701</c:v>
                </c:pt>
                <c:pt idx="75">
                  <c:v>0.22740692421915701</c:v>
                </c:pt>
                <c:pt idx="76">
                  <c:v>0.40308212913939501</c:v>
                </c:pt>
                <c:pt idx="77">
                  <c:v>0.41605749401895298</c:v>
                </c:pt>
                <c:pt idx="78">
                  <c:v>0.45112719078734298</c:v>
                </c:pt>
                <c:pt idx="79">
                  <c:v>0.45113756074563</c:v>
                </c:pt>
                <c:pt idx="80">
                  <c:v>0.451153489509804</c:v>
                </c:pt>
                <c:pt idx="81">
                  <c:v>0.45123139147727098</c:v>
                </c:pt>
                <c:pt idx="82">
                  <c:v>0.45549536672472801</c:v>
                </c:pt>
                <c:pt idx="83">
                  <c:v>0.45598670839547101</c:v>
                </c:pt>
                <c:pt idx="84">
                  <c:v>0.45744628610776999</c:v>
                </c:pt>
                <c:pt idx="85">
                  <c:v>0.485890946610814</c:v>
                </c:pt>
                <c:pt idx="86">
                  <c:v>0.48600549540207499</c:v>
                </c:pt>
                <c:pt idx="87">
                  <c:v>0.488191346862556</c:v>
                </c:pt>
                <c:pt idx="88">
                  <c:v>0.48821719591464702</c:v>
                </c:pt>
                <c:pt idx="89">
                  <c:v>0.48976639194097699</c:v>
                </c:pt>
                <c:pt idx="90">
                  <c:v>0.48978164474246499</c:v>
                </c:pt>
                <c:pt idx="91">
                  <c:v>0.48978226314850898</c:v>
                </c:pt>
                <c:pt idx="92">
                  <c:v>0.490181733199126</c:v>
                </c:pt>
                <c:pt idx="93">
                  <c:v>0.49071768432719398</c:v>
                </c:pt>
                <c:pt idx="94">
                  <c:v>0.50209433086301303</c:v>
                </c:pt>
                <c:pt idx="95">
                  <c:v>0.50238128948177296</c:v>
                </c:pt>
                <c:pt idx="96">
                  <c:v>0.50312136137839403</c:v>
                </c:pt>
                <c:pt idx="97">
                  <c:v>0.50625894833837803</c:v>
                </c:pt>
                <c:pt idx="98">
                  <c:v>0.50982899302748796</c:v>
                </c:pt>
                <c:pt idx="99">
                  <c:v>0.50986267735993196</c:v>
                </c:pt>
                <c:pt idx="100">
                  <c:v>0.51080318989714601</c:v>
                </c:pt>
                <c:pt idx="101">
                  <c:v>0.51084225045706899</c:v>
                </c:pt>
                <c:pt idx="102">
                  <c:v>0.51088970831245195</c:v>
                </c:pt>
                <c:pt idx="103">
                  <c:v>0.51629024363596498</c:v>
                </c:pt>
                <c:pt idx="104">
                  <c:v>0.51646956667184596</c:v>
                </c:pt>
                <c:pt idx="105">
                  <c:v>0.51811346712506801</c:v>
                </c:pt>
                <c:pt idx="106">
                  <c:v>0.51811642276790604</c:v>
                </c:pt>
                <c:pt idx="107">
                  <c:v>0.52130192439358203</c:v>
                </c:pt>
                <c:pt idx="108">
                  <c:v>0.52160654022432495</c:v>
                </c:pt>
                <c:pt idx="109">
                  <c:v>0.52611816202995099</c:v>
                </c:pt>
                <c:pt idx="110">
                  <c:v>0.53016450614362598</c:v>
                </c:pt>
                <c:pt idx="111">
                  <c:v>0.54734208974260501</c:v>
                </c:pt>
                <c:pt idx="112">
                  <c:v>0.54740890936084496</c:v>
                </c:pt>
                <c:pt idx="113">
                  <c:v>0.55792028883290201</c:v>
                </c:pt>
                <c:pt idx="114">
                  <c:v>0.55801064226910402</c:v>
                </c:pt>
                <c:pt idx="115">
                  <c:v>0.56050973125383596</c:v>
                </c:pt>
                <c:pt idx="116">
                  <c:v>0.56090501249235003</c:v>
                </c:pt>
                <c:pt idx="117">
                  <c:v>0.56090897923781402</c:v>
                </c:pt>
                <c:pt idx="118">
                  <c:v>0.56135609336504899</c:v>
                </c:pt>
                <c:pt idx="119">
                  <c:v>0.57103177517018699</c:v>
                </c:pt>
                <c:pt idx="120">
                  <c:v>0.576914825161294</c:v>
                </c:pt>
                <c:pt idx="121">
                  <c:v>0.57699131866673803</c:v>
                </c:pt>
                <c:pt idx="122">
                  <c:v>0.57762387227945899</c:v>
                </c:pt>
                <c:pt idx="123">
                  <c:v>0.57763150064732904</c:v>
                </c:pt>
                <c:pt idx="124">
                  <c:v>0.57903721000577202</c:v>
                </c:pt>
                <c:pt idx="125">
                  <c:v>0.57966931700809499</c:v>
                </c:pt>
                <c:pt idx="126">
                  <c:v>0.581212387550613</c:v>
                </c:pt>
                <c:pt idx="127">
                  <c:v>0.58235339828506205</c:v>
                </c:pt>
                <c:pt idx="128">
                  <c:v>0.58235361219177195</c:v>
                </c:pt>
                <c:pt idx="129">
                  <c:v>0.58367883099099904</c:v>
                </c:pt>
                <c:pt idx="130">
                  <c:v>0.58513809338032996</c:v>
                </c:pt>
                <c:pt idx="131">
                  <c:v>0.58616529933418304</c:v>
                </c:pt>
                <c:pt idx="132">
                  <c:v>0.58647161957008698</c:v>
                </c:pt>
                <c:pt idx="133">
                  <c:v>0.58659468572433504</c:v>
                </c:pt>
                <c:pt idx="134">
                  <c:v>0.58663554307147103</c:v>
                </c:pt>
                <c:pt idx="135">
                  <c:v>0.58800266587443595</c:v>
                </c:pt>
                <c:pt idx="136">
                  <c:v>0.58806106910880995</c:v>
                </c:pt>
                <c:pt idx="137">
                  <c:v>0.597274629365944</c:v>
                </c:pt>
                <c:pt idx="138">
                  <c:v>0.60400395345760305</c:v>
                </c:pt>
                <c:pt idx="139">
                  <c:v>0.60401666444122104</c:v>
                </c:pt>
                <c:pt idx="140">
                  <c:v>0.60509336342416697</c:v>
                </c:pt>
                <c:pt idx="141">
                  <c:v>0.80323705177285898</c:v>
                </c:pt>
                <c:pt idx="142">
                  <c:v>0.80329894162830495</c:v>
                </c:pt>
                <c:pt idx="143">
                  <c:v>0.80334528448768205</c:v>
                </c:pt>
                <c:pt idx="144">
                  <c:v>0.80472825693265304</c:v>
                </c:pt>
                <c:pt idx="145">
                  <c:v>0.81143837342582703</c:v>
                </c:pt>
                <c:pt idx="146">
                  <c:v>0.81223009592418505</c:v>
                </c:pt>
                <c:pt idx="147">
                  <c:v>0.82104704166869902</c:v>
                </c:pt>
                <c:pt idx="148">
                  <c:v>0.82114848226265702</c:v>
                </c:pt>
                <c:pt idx="149">
                  <c:v>0.82120101151388603</c:v>
                </c:pt>
                <c:pt idx="150">
                  <c:v>0.82543299590558294</c:v>
                </c:pt>
                <c:pt idx="151">
                  <c:v>0.825593817176834</c:v>
                </c:pt>
                <c:pt idx="152">
                  <c:v>0.82623031145238901</c:v>
                </c:pt>
                <c:pt idx="153">
                  <c:v>0.82623977565856099</c:v>
                </c:pt>
                <c:pt idx="154">
                  <c:v>0.82653910400105302</c:v>
                </c:pt>
                <c:pt idx="155">
                  <c:v>0.83065926122922196</c:v>
                </c:pt>
                <c:pt idx="156">
                  <c:v>0.84150938966055799</c:v>
                </c:pt>
                <c:pt idx="157">
                  <c:v>0.84152267985342</c:v>
                </c:pt>
                <c:pt idx="158">
                  <c:v>0.84314155132741198</c:v>
                </c:pt>
                <c:pt idx="159">
                  <c:v>0.85218542644475404</c:v>
                </c:pt>
                <c:pt idx="160">
                  <c:v>0.85340969614003004</c:v>
                </c:pt>
                <c:pt idx="161">
                  <c:v>0.853970098058076</c:v>
                </c:pt>
                <c:pt idx="162">
                  <c:v>0.85953615375192705</c:v>
                </c:pt>
                <c:pt idx="163">
                  <c:v>0.86034500073547804</c:v>
                </c:pt>
                <c:pt idx="164">
                  <c:v>0.86034646150847405</c:v>
                </c:pt>
                <c:pt idx="165">
                  <c:v>0.86784373895400602</c:v>
                </c:pt>
                <c:pt idx="166">
                  <c:v>0.86849472074628298</c:v>
                </c:pt>
                <c:pt idx="167">
                  <c:v>0.88059143715287003</c:v>
                </c:pt>
                <c:pt idx="168">
                  <c:v>0.89914840268236695</c:v>
                </c:pt>
                <c:pt idx="169">
                  <c:v>0.90022964689145402</c:v>
                </c:pt>
                <c:pt idx="170">
                  <c:v>0.90110984269095495</c:v>
                </c:pt>
                <c:pt idx="171">
                  <c:v>0.90270413077612299</c:v>
                </c:pt>
                <c:pt idx="172">
                  <c:v>0.90343881507964996</c:v>
                </c:pt>
                <c:pt idx="173">
                  <c:v>0.90497662669366896</c:v>
                </c:pt>
                <c:pt idx="174">
                  <c:v>0.90498471507753397</c:v>
                </c:pt>
                <c:pt idx="175">
                  <c:v>0.90740577226450103</c:v>
                </c:pt>
                <c:pt idx="176">
                  <c:v>0.90741401175276404</c:v>
                </c:pt>
                <c:pt idx="177">
                  <c:v>0.90819615449452695</c:v>
                </c:pt>
                <c:pt idx="178">
                  <c:v>0.90819703562114196</c:v>
                </c:pt>
                <c:pt idx="179">
                  <c:v>0.90890975456162404</c:v>
                </c:pt>
                <c:pt idx="180">
                  <c:v>0.91597012303678405</c:v>
                </c:pt>
                <c:pt idx="181">
                  <c:v>0.93689712244604995</c:v>
                </c:pt>
                <c:pt idx="182">
                  <c:v>0.93708633560725096</c:v>
                </c:pt>
                <c:pt idx="183">
                  <c:v>0.93709356020435097</c:v>
                </c:pt>
                <c:pt idx="184">
                  <c:v>0.94206619759618204</c:v>
                </c:pt>
                <c:pt idx="185">
                  <c:v>0.94206691931275499</c:v>
                </c:pt>
                <c:pt idx="186">
                  <c:v>0.94438683476316199</c:v>
                </c:pt>
                <c:pt idx="187">
                  <c:v>0.94439109730604998</c:v>
                </c:pt>
                <c:pt idx="188">
                  <c:v>0.94442699793348395</c:v>
                </c:pt>
                <c:pt idx="189">
                  <c:v>0.94769162347598801</c:v>
                </c:pt>
                <c:pt idx="190">
                  <c:v>0.95166352528636</c:v>
                </c:pt>
                <c:pt idx="191">
                  <c:v>0.99716199463173205</c:v>
                </c:pt>
                <c:pt idx="192">
                  <c:v>0.99734435636687102</c:v>
                </c:pt>
                <c:pt idx="193">
                  <c:v>0.99734479598304304</c:v>
                </c:pt>
                <c:pt idx="194">
                  <c:v>0.998574837808065</c:v>
                </c:pt>
                <c:pt idx="195">
                  <c:v>0.99898323758950702</c:v>
                </c:pt>
                <c:pt idx="196">
                  <c:v>0.99905724304518395</c:v>
                </c:pt>
                <c:pt idx="197">
                  <c:v>0.99911561116271996</c:v>
                </c:pt>
                <c:pt idx="198">
                  <c:v>0.99955152331034203</c:v>
                </c:pt>
                <c:pt idx="199">
                  <c:v>0.99974504403975395</c:v>
                </c:pt>
                <c:pt idx="200">
                  <c:v>1</c:v>
                </c:pt>
              </c:numCache>
            </c:numRef>
          </c:xVal>
          <c:yVal>
            <c:numRef>
              <c:f>Sheet1!$F$3:$F$203</c:f>
              <c:numCache>
                <c:formatCode>General</c:formatCode>
                <c:ptCount val="201"/>
                <c:pt idx="0">
                  <c:v>9.8184605036052208E-6</c:v>
                </c:pt>
                <c:pt idx="1">
                  <c:v>2.4779665882726099E-5</c:v>
                </c:pt>
                <c:pt idx="2">
                  <c:v>4.4650101513649498E-5</c:v>
                </c:pt>
                <c:pt idx="3">
                  <c:v>1.41549100083085E-4</c:v>
                </c:pt>
                <c:pt idx="4">
                  <c:v>1.6048452019201001E-4</c:v>
                </c:pt>
                <c:pt idx="5">
                  <c:v>1.6890029790809301E-4</c:v>
                </c:pt>
                <c:pt idx="6">
                  <c:v>1.88303066273493E-4</c:v>
                </c:pt>
                <c:pt idx="7">
                  <c:v>3.9530484794170998E-4</c:v>
                </c:pt>
                <c:pt idx="8">
                  <c:v>4.3481092854364903E-4</c:v>
                </c:pt>
                <c:pt idx="9">
                  <c:v>4.7981034496572098E-4</c:v>
                </c:pt>
                <c:pt idx="10">
                  <c:v>5.4397901512948099E-4</c:v>
                </c:pt>
                <c:pt idx="11">
                  <c:v>5.9762995695469097E-4</c:v>
                </c:pt>
                <c:pt idx="12">
                  <c:v>7.1825365848251002E-4</c:v>
                </c:pt>
                <c:pt idx="13">
                  <c:v>7.5764489582688503E-4</c:v>
                </c:pt>
                <c:pt idx="14">
                  <c:v>7.7961919613456698E-4</c:v>
                </c:pt>
                <c:pt idx="15">
                  <c:v>8.7149061209509905E-4</c:v>
                </c:pt>
                <c:pt idx="16">
                  <c:v>9.9117961710996796E-4</c:v>
                </c:pt>
                <c:pt idx="17">
                  <c:v>9.9877713661590908E-4</c:v>
                </c:pt>
                <c:pt idx="18">
                  <c:v>1.2170016566205001E-3</c:v>
                </c:pt>
                <c:pt idx="19">
                  <c:v>1.50372060949041E-3</c:v>
                </c:pt>
                <c:pt idx="20">
                  <c:v>1.5810994443644999E-3</c:v>
                </c:pt>
                <c:pt idx="21">
                  <c:v>1.60658029213646E-3</c:v>
                </c:pt>
                <c:pt idx="22">
                  <c:v>1.61102185512274E-3</c:v>
                </c:pt>
                <c:pt idx="23">
                  <c:v>1.6785815914751199E-3</c:v>
                </c:pt>
                <c:pt idx="24">
                  <c:v>1.72767389399314E-3</c:v>
                </c:pt>
                <c:pt idx="25">
                  <c:v>1.7427521756931701E-3</c:v>
                </c:pt>
                <c:pt idx="26">
                  <c:v>2.0052742922124999E-3</c:v>
                </c:pt>
                <c:pt idx="27">
                  <c:v>2.1385243718913499E-3</c:v>
                </c:pt>
                <c:pt idx="28">
                  <c:v>2.19825243609598E-3</c:v>
                </c:pt>
                <c:pt idx="29">
                  <c:v>2.5943755422478299E-3</c:v>
                </c:pt>
                <c:pt idx="30">
                  <c:v>2.7795379644360001E-3</c:v>
                </c:pt>
                <c:pt idx="31">
                  <c:v>3.0101527958955299E-3</c:v>
                </c:pt>
                <c:pt idx="32">
                  <c:v>3.2969897821135E-3</c:v>
                </c:pt>
                <c:pt idx="33">
                  <c:v>5.0868474719688401E-3</c:v>
                </c:pt>
                <c:pt idx="34">
                  <c:v>5.1780170680220403E-3</c:v>
                </c:pt>
                <c:pt idx="35">
                  <c:v>5.1844457383732204E-3</c:v>
                </c:pt>
                <c:pt idx="36">
                  <c:v>5.6362072127242296E-3</c:v>
                </c:pt>
                <c:pt idx="37">
                  <c:v>5.7361431774381301E-3</c:v>
                </c:pt>
                <c:pt idx="38">
                  <c:v>5.7437406969440699E-3</c:v>
                </c:pt>
                <c:pt idx="39">
                  <c:v>5.80837831040955E-3</c:v>
                </c:pt>
                <c:pt idx="40">
                  <c:v>8.3236242961235492E-3</c:v>
                </c:pt>
                <c:pt idx="41">
                  <c:v>8.3273646772205907E-3</c:v>
                </c:pt>
                <c:pt idx="42">
                  <c:v>8.5523681395119292E-3</c:v>
                </c:pt>
                <c:pt idx="43">
                  <c:v>8.7177615709467006E-3</c:v>
                </c:pt>
                <c:pt idx="44">
                  <c:v>8.7209174636645494E-3</c:v>
                </c:pt>
                <c:pt idx="45">
                  <c:v>9.1260398150827208E-3</c:v>
                </c:pt>
                <c:pt idx="46">
                  <c:v>9.1966397076700505E-3</c:v>
                </c:pt>
                <c:pt idx="47">
                  <c:v>9.1986267512331396E-3</c:v>
                </c:pt>
                <c:pt idx="48">
                  <c:v>9.2158088976099298E-3</c:v>
                </c:pt>
                <c:pt idx="49">
                  <c:v>9.2310039366218094E-3</c:v>
                </c:pt>
                <c:pt idx="50">
                  <c:v>9.5315136506708403E-3</c:v>
                </c:pt>
                <c:pt idx="51">
                  <c:v>9.5428515512738198E-3</c:v>
                </c:pt>
                <c:pt idx="52">
                  <c:v>9.89724508375368E-3</c:v>
                </c:pt>
                <c:pt idx="53">
                  <c:v>1.0042183654980099E-2</c:v>
                </c:pt>
                <c:pt idx="54">
                  <c:v>1.02039531436207E-2</c:v>
                </c:pt>
                <c:pt idx="55">
                  <c:v>1.02365654386783E-2</c:v>
                </c:pt>
                <c:pt idx="56">
                  <c:v>1.02417085025629E-2</c:v>
                </c:pt>
                <c:pt idx="57">
                  <c:v>1.2842397871904301E-2</c:v>
                </c:pt>
                <c:pt idx="58">
                  <c:v>1.79868526359214E-2</c:v>
                </c:pt>
                <c:pt idx="59">
                  <c:v>1.8683370612864798E-2</c:v>
                </c:pt>
                <c:pt idx="60">
                  <c:v>1.8882543912475701E-2</c:v>
                </c:pt>
                <c:pt idx="61">
                  <c:v>1.9140976332989602E-2</c:v>
                </c:pt>
                <c:pt idx="62">
                  <c:v>1.93449411485133E-2</c:v>
                </c:pt>
                <c:pt idx="63">
                  <c:v>1.9499695628170999E-2</c:v>
                </c:pt>
                <c:pt idx="64">
                  <c:v>1.9636218740690398E-2</c:v>
                </c:pt>
                <c:pt idx="65">
                  <c:v>1.9649660505970199E-2</c:v>
                </c:pt>
                <c:pt idx="66">
                  <c:v>1.9848597738885001E-2</c:v>
                </c:pt>
                <c:pt idx="67">
                  <c:v>1.9983133425030501E-2</c:v>
                </c:pt>
                <c:pt idx="68">
                  <c:v>2.0024276022052701E-2</c:v>
                </c:pt>
                <c:pt idx="69">
                  <c:v>2.00293020096164E-2</c:v>
                </c:pt>
                <c:pt idx="70">
                  <c:v>2.0521973204384002E-2</c:v>
                </c:pt>
                <c:pt idx="71">
                  <c:v>2.1491534216275698E-2</c:v>
                </c:pt>
                <c:pt idx="72">
                  <c:v>2.31046640831928E-2</c:v>
                </c:pt>
                <c:pt idx="73">
                  <c:v>2.5516933947957999E-2</c:v>
                </c:pt>
                <c:pt idx="74">
                  <c:v>2.5598986265396799E-2</c:v>
                </c:pt>
                <c:pt idx="75">
                  <c:v>2.5846664890876E-2</c:v>
                </c:pt>
                <c:pt idx="76">
                  <c:v>8.9877507195106496E-2</c:v>
                </c:pt>
                <c:pt idx="77">
                  <c:v>9.4669533522384303E-2</c:v>
                </c:pt>
                <c:pt idx="78">
                  <c:v>0.108502863268971</c:v>
                </c:pt>
                <c:pt idx="79">
                  <c:v>0.108507188074646</c:v>
                </c:pt>
                <c:pt idx="80">
                  <c:v>0.10851385057863</c:v>
                </c:pt>
                <c:pt idx="81">
                  <c:v>0.10854669575029301</c:v>
                </c:pt>
                <c:pt idx="82">
                  <c:v>0.110382021799872</c:v>
                </c:pt>
                <c:pt idx="83">
                  <c:v>0.110593818287544</c:v>
                </c:pt>
                <c:pt idx="84">
                  <c:v>0.111262049732131</c:v>
                </c:pt>
                <c:pt idx="85">
                  <c:v>0.124641633768083</c:v>
                </c:pt>
                <c:pt idx="86">
                  <c:v>0.12469586849646799</c:v>
                </c:pt>
                <c:pt idx="87">
                  <c:v>0.12573614424420401</c:v>
                </c:pt>
                <c:pt idx="88">
                  <c:v>0.12574900158490701</c:v>
                </c:pt>
                <c:pt idx="89">
                  <c:v>0.12657385690217801</c:v>
                </c:pt>
                <c:pt idx="90">
                  <c:v>0.126582155603573</c:v>
                </c:pt>
                <c:pt idx="91">
                  <c:v>0.12658250625831899</c:v>
                </c:pt>
                <c:pt idx="92">
                  <c:v>0.12681066472010299</c:v>
                </c:pt>
                <c:pt idx="93">
                  <c:v>0.127117720499833</c:v>
                </c:pt>
                <c:pt idx="94">
                  <c:v>0.133644926366004</c:v>
                </c:pt>
                <c:pt idx="95">
                  <c:v>0.13381172024716301</c:v>
                </c:pt>
                <c:pt idx="96">
                  <c:v>0.134242675951352</c:v>
                </c:pt>
                <c:pt idx="97">
                  <c:v>0.13621440708010299</c:v>
                </c:pt>
                <c:pt idx="98">
                  <c:v>0.13849740171793701</c:v>
                </c:pt>
                <c:pt idx="99">
                  <c:v>0.13851972660918899</c:v>
                </c:pt>
                <c:pt idx="100">
                  <c:v>0.139183399414469</c:v>
                </c:pt>
                <c:pt idx="101">
                  <c:v>0.139211568551495</c:v>
                </c:pt>
                <c:pt idx="102">
                  <c:v>0.13924581736297301</c:v>
                </c:pt>
                <c:pt idx="103">
                  <c:v>0.143181565981674</c:v>
                </c:pt>
                <c:pt idx="104">
                  <c:v>0.14331282863497899</c:v>
                </c:pt>
                <c:pt idx="105">
                  <c:v>0.14453567964151801</c:v>
                </c:pt>
                <c:pt idx="106">
                  <c:v>0.14453790045491199</c:v>
                </c:pt>
                <c:pt idx="107">
                  <c:v>0.147047885981412</c:v>
                </c:pt>
                <c:pt idx="108">
                  <c:v>0.14729065505763</c:v>
                </c:pt>
                <c:pt idx="109">
                  <c:v>0.150945647002584</c:v>
                </c:pt>
                <c:pt idx="110">
                  <c:v>0.154274761633928</c:v>
                </c:pt>
                <c:pt idx="111">
                  <c:v>0.16841678367666599</c:v>
                </c:pt>
                <c:pt idx="112">
                  <c:v>0.16847218597816899</c:v>
                </c:pt>
                <c:pt idx="113">
                  <c:v>0.17797095475362101</c:v>
                </c:pt>
                <c:pt idx="114">
                  <c:v>0.178053243137756</c:v>
                </c:pt>
                <c:pt idx="115">
                  <c:v>0.18035645975919301</c:v>
                </c:pt>
                <c:pt idx="116">
                  <c:v>0.18072336163647601</c:v>
                </c:pt>
                <c:pt idx="117">
                  <c:v>0.180727102017573</c:v>
                </c:pt>
                <c:pt idx="118">
                  <c:v>0.181159343328229</c:v>
                </c:pt>
                <c:pt idx="119">
                  <c:v>0.19057138311358701</c:v>
                </c:pt>
                <c:pt idx="120">
                  <c:v>0.19632516111124201</c:v>
                </c:pt>
                <c:pt idx="121">
                  <c:v>0.19640113630630199</c:v>
                </c:pt>
                <c:pt idx="122">
                  <c:v>0.19705148410361401</c:v>
                </c:pt>
                <c:pt idx="123">
                  <c:v>0.197059432214064</c:v>
                </c:pt>
                <c:pt idx="124">
                  <c:v>0.19852446851026201</c:v>
                </c:pt>
                <c:pt idx="125">
                  <c:v>0.19919012874191599</c:v>
                </c:pt>
                <c:pt idx="126">
                  <c:v>0.20085912985363799</c:v>
                </c:pt>
                <c:pt idx="127">
                  <c:v>0.20209448601489</c:v>
                </c:pt>
                <c:pt idx="128">
                  <c:v>0.20209471978472099</c:v>
                </c:pt>
                <c:pt idx="129">
                  <c:v>0.20355239016198301</c:v>
                </c:pt>
                <c:pt idx="130">
                  <c:v>0.205164700175644</c:v>
                </c:pt>
                <c:pt idx="131">
                  <c:v>0.20632139189555501</c:v>
                </c:pt>
                <c:pt idx="132">
                  <c:v>0.206667956945978</c:v>
                </c:pt>
                <c:pt idx="133">
                  <c:v>0.20680726819758399</c:v>
                </c:pt>
                <c:pt idx="134">
                  <c:v>0.20685518973689301</c:v>
                </c:pt>
                <c:pt idx="135">
                  <c:v>0.20852909720778501</c:v>
                </c:pt>
                <c:pt idx="136">
                  <c:v>0.208601799370004</c:v>
                </c:pt>
                <c:pt idx="137">
                  <c:v>0.22011730188071901</c:v>
                </c:pt>
                <c:pt idx="138">
                  <c:v>0.22871313468412</c:v>
                </c:pt>
                <c:pt idx="139">
                  <c:v>0.228729498572286</c:v>
                </c:pt>
                <c:pt idx="140">
                  <c:v>0.230153625148068</c:v>
                </c:pt>
                <c:pt idx="141">
                  <c:v>0.49429670320645902</c:v>
                </c:pt>
                <c:pt idx="142">
                  <c:v>0.49437922446720001</c:v>
                </c:pt>
                <c:pt idx="143">
                  <c:v>0.49444175662094297</c:v>
                </c:pt>
                <c:pt idx="144">
                  <c:v>0.49642506139798398</c:v>
                </c:pt>
                <c:pt idx="145">
                  <c:v>0.50614065105362605</c:v>
                </c:pt>
                <c:pt idx="146">
                  <c:v>0.50729115080789999</c:v>
                </c:pt>
                <c:pt idx="147">
                  <c:v>0.52024211747599103</c:v>
                </c:pt>
                <c:pt idx="148">
                  <c:v>0.52039126377657097</c:v>
                </c:pt>
                <c:pt idx="149">
                  <c:v>0.52046981018456395</c:v>
                </c:pt>
                <c:pt idx="150">
                  <c:v>0.52690046796211898</c:v>
                </c:pt>
                <c:pt idx="151">
                  <c:v>0.52714615916122398</c:v>
                </c:pt>
                <c:pt idx="152">
                  <c:v>0.52815183837762003</c:v>
                </c:pt>
                <c:pt idx="153">
                  <c:v>0.52816703341663196</c:v>
                </c:pt>
                <c:pt idx="154">
                  <c:v>0.52865561172530295</c:v>
                </c:pt>
                <c:pt idx="155">
                  <c:v>0.53556619947621698</c:v>
                </c:pt>
                <c:pt idx="156">
                  <c:v>0.55378621946260098</c:v>
                </c:pt>
                <c:pt idx="157">
                  <c:v>0.55380866143017504</c:v>
                </c:pt>
                <c:pt idx="158">
                  <c:v>0.55657275680457696</c:v>
                </c:pt>
                <c:pt idx="159">
                  <c:v>0.572303128091322</c:v>
                </c:pt>
                <c:pt idx="160">
                  <c:v>0.57443546113559396</c:v>
                </c:pt>
                <c:pt idx="161">
                  <c:v>0.57542757927732502</c:v>
                </c:pt>
                <c:pt idx="162">
                  <c:v>0.585539993859027</c:v>
                </c:pt>
                <c:pt idx="163">
                  <c:v>0.58701589879351801</c:v>
                </c:pt>
                <c:pt idx="164">
                  <c:v>0.58701858714657296</c:v>
                </c:pt>
                <c:pt idx="165">
                  <c:v>0.60168495479253303</c:v>
                </c:pt>
                <c:pt idx="166">
                  <c:v>0.60295993506773404</c:v>
                </c:pt>
                <c:pt idx="167">
                  <c:v>0.62671889959795701</c:v>
                </c:pt>
                <c:pt idx="168">
                  <c:v>0.66403522552684202</c:v>
                </c:pt>
                <c:pt idx="169">
                  <c:v>0.66628736560947699</c:v>
                </c:pt>
                <c:pt idx="170">
                  <c:v>0.66816909471529295</c:v>
                </c:pt>
                <c:pt idx="171">
                  <c:v>0.67164174427805001</c:v>
                </c:pt>
                <c:pt idx="172">
                  <c:v>0.67333283676639999</c:v>
                </c:pt>
                <c:pt idx="173">
                  <c:v>0.67689490456553203</c:v>
                </c:pt>
                <c:pt idx="174">
                  <c:v>0.67691372290931995</c:v>
                </c:pt>
                <c:pt idx="175">
                  <c:v>0.68271740987265805</c:v>
                </c:pt>
                <c:pt idx="176">
                  <c:v>0.68273763089923301</c:v>
                </c:pt>
                <c:pt idx="177">
                  <c:v>0.68470889627477305</c:v>
                </c:pt>
                <c:pt idx="178">
                  <c:v>0.68471111708816701</c:v>
                </c:pt>
                <c:pt idx="179">
                  <c:v>0.68653393798303297</c:v>
                </c:pt>
                <c:pt idx="180">
                  <c:v>0.70462503365244</c:v>
                </c:pt>
                <c:pt idx="181">
                  <c:v>0.76011193954532696</c:v>
                </c:pt>
                <c:pt idx="182">
                  <c:v>0.76069648215605501</c:v>
                </c:pt>
                <c:pt idx="183">
                  <c:v>0.76071915795726097</c:v>
                </c:pt>
                <c:pt idx="184">
                  <c:v>0.77662906434657397</c:v>
                </c:pt>
                <c:pt idx="185">
                  <c:v>0.77663151892979798</c:v>
                </c:pt>
                <c:pt idx="186">
                  <c:v>0.78455970726526103</c:v>
                </c:pt>
                <c:pt idx="187">
                  <c:v>0.784574317879696</c:v>
                </c:pt>
                <c:pt idx="188">
                  <c:v>0.78469926734392503</c:v>
                </c:pt>
                <c:pt idx="189">
                  <c:v>0.79659113992049102</c:v>
                </c:pt>
                <c:pt idx="190">
                  <c:v>0.81139636901529799</c:v>
                </c:pt>
                <c:pt idx="191">
                  <c:v>0.98457399448108196</c:v>
                </c:pt>
                <c:pt idx="192">
                  <c:v>0.98534543492322402</c:v>
                </c:pt>
                <c:pt idx="193">
                  <c:v>0.98534730508187196</c:v>
                </c:pt>
                <c:pt idx="194">
                  <c:v>0.99068941466242799</c:v>
                </c:pt>
                <c:pt idx="195">
                  <c:v>0.99251270131050495</c:v>
                </c:pt>
                <c:pt idx="196">
                  <c:v>0.99285786272111298</c:v>
                </c:pt>
                <c:pt idx="197">
                  <c:v>0.99314984213319801</c:v>
                </c:pt>
                <c:pt idx="198">
                  <c:v>0.99613636975695796</c:v>
                </c:pt>
                <c:pt idx="199">
                  <c:v>0.99775183477011298</c:v>
                </c:pt>
                <c:pt idx="200">
                  <c:v>1</c:v>
                </c:pt>
              </c:numCache>
            </c:numRef>
          </c:yVal>
          <c:smooth val="0"/>
        </c:ser>
        <c:dLbls>
          <c:showLegendKey val="0"/>
          <c:showVal val="0"/>
          <c:showCatName val="0"/>
          <c:showSerName val="0"/>
          <c:showPercent val="0"/>
          <c:showBubbleSize val="0"/>
        </c:dLbls>
        <c:axId val="256865584"/>
        <c:axId val="256866144"/>
      </c:scatterChart>
      <c:valAx>
        <c:axId val="256865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Cumulative share of population</a:t>
                </a:r>
                <a:endParaRPr lang="zh-CN" alt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866144"/>
        <c:crosses val="autoZero"/>
        <c:crossBetween val="midCat"/>
      </c:valAx>
      <c:valAx>
        <c:axId val="256866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Cumulative share of CO2 emission</a:t>
                </a:r>
                <a:endParaRPr lang="zh-CN" alt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8655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altLang="zh-CN" sz="1600" dirty="0" err="1" smtClean="0"/>
              <a:t>Gini</a:t>
            </a:r>
            <a:r>
              <a:rPr lang="en-US" altLang="zh-CN" sz="1600" dirty="0" smtClean="0"/>
              <a:t> coefficient of one-year emission</a:t>
            </a:r>
            <a:endParaRPr lang="zh-CN" altLang="en-US" sz="1600" dirty="0"/>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1"/>
          <c:order val="0"/>
          <c:tx>
            <c:strRef>
              <c:f>Sheet1!$B$1</c:f>
              <c:strCache>
                <c:ptCount val="1"/>
                <c:pt idx="0">
                  <c:v>Gini_P</c:v>
                </c:pt>
              </c:strCache>
            </c:strRef>
          </c:tx>
          <c:spPr>
            <a:ln w="25400" cap="rnd">
              <a:noFill/>
              <a:round/>
            </a:ln>
            <a:effectLst/>
          </c:spPr>
          <c:marker>
            <c:symbol val="circle"/>
            <c:size val="5"/>
            <c:spPr>
              <a:solidFill>
                <a:schemeClr val="accent2"/>
              </a:solidFill>
              <a:ln w="9525">
                <a:solidFill>
                  <a:schemeClr val="accent2"/>
                </a:solidFill>
              </a:ln>
              <a:effectLst/>
            </c:spPr>
          </c:marker>
          <c:xVal>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Sheet1!$B$2:$B$62</c:f>
              <c:numCache>
                <c:formatCode>General</c:formatCode>
                <c:ptCount val="61"/>
                <c:pt idx="0">
                  <c:v>0.74930847087811081</c:v>
                </c:pt>
                <c:pt idx="1">
                  <c:v>0.74333430030146341</c:v>
                </c:pt>
                <c:pt idx="2">
                  <c:v>0.7323125711070787</c:v>
                </c:pt>
                <c:pt idx="3">
                  <c:v>0.7303618516527528</c:v>
                </c:pt>
                <c:pt idx="4">
                  <c:v>0.71831872435410749</c:v>
                </c:pt>
                <c:pt idx="5">
                  <c:v>0.71701236290289794</c:v>
                </c:pt>
                <c:pt idx="6">
                  <c:v>0.71352727342297795</c:v>
                </c:pt>
                <c:pt idx="7">
                  <c:v>0.70224807499894781</c:v>
                </c:pt>
                <c:pt idx="8">
                  <c:v>0.67395019653637833</c:v>
                </c:pt>
                <c:pt idx="9">
                  <c:v>0.66064867799396121</c:v>
                </c:pt>
                <c:pt idx="10">
                  <c:v>0.66190915623725322</c:v>
                </c:pt>
                <c:pt idx="11">
                  <c:v>0.6735136444402392</c:v>
                </c:pt>
                <c:pt idx="12">
                  <c:v>0.68151242680089763</c:v>
                </c:pt>
                <c:pt idx="13">
                  <c:v>0.68309724130435279</c:v>
                </c:pt>
                <c:pt idx="14">
                  <c:v>0.68469057009950218</c:v>
                </c:pt>
                <c:pt idx="15">
                  <c:v>0.68139132766301125</c:v>
                </c:pt>
                <c:pt idx="16">
                  <c:v>0.67892985910010051</c:v>
                </c:pt>
                <c:pt idx="17">
                  <c:v>0.6851591620899431</c:v>
                </c:pt>
                <c:pt idx="18">
                  <c:v>0.6803339094553762</c:v>
                </c:pt>
                <c:pt idx="19">
                  <c:v>0.67916497048926017</c:v>
                </c:pt>
                <c:pt idx="20">
                  <c:v>0.67109462224074878</c:v>
                </c:pt>
                <c:pt idx="21">
                  <c:v>0.6645995206492803</c:v>
                </c:pt>
                <c:pt idx="22">
                  <c:v>0.6656052290801231</c:v>
                </c:pt>
                <c:pt idx="23">
                  <c:v>0.66540302258058848</c:v>
                </c:pt>
                <c:pt idx="24">
                  <c:v>0.66150784999993129</c:v>
                </c:pt>
                <c:pt idx="25">
                  <c:v>0.65240273201464261</c:v>
                </c:pt>
                <c:pt idx="26">
                  <c:v>0.65424611505758934</c:v>
                </c:pt>
                <c:pt idx="27">
                  <c:v>0.64855015639010716</c:v>
                </c:pt>
                <c:pt idx="28">
                  <c:v>0.64625990694945545</c:v>
                </c:pt>
                <c:pt idx="29">
                  <c:v>0.64388207076528992</c:v>
                </c:pt>
                <c:pt idx="30">
                  <c:v>0.64323741637616516</c:v>
                </c:pt>
                <c:pt idx="31">
                  <c:v>0.63986603490879557</c:v>
                </c:pt>
                <c:pt idx="32">
                  <c:v>0.63128856985295934</c:v>
                </c:pt>
                <c:pt idx="33">
                  <c:v>0.62885507117956863</c:v>
                </c:pt>
                <c:pt idx="34">
                  <c:v>0.63075660433179448</c:v>
                </c:pt>
                <c:pt idx="35">
                  <c:v>0.62486830027999551</c:v>
                </c:pt>
                <c:pt idx="36">
                  <c:v>0.62122337440940645</c:v>
                </c:pt>
                <c:pt idx="37">
                  <c:v>0.6205887275123223</c:v>
                </c:pt>
                <c:pt idx="38">
                  <c:v>0.6183166174775927</c:v>
                </c:pt>
                <c:pt idx="39">
                  <c:v>0.61725453071522929</c:v>
                </c:pt>
                <c:pt idx="40">
                  <c:v>0.61017649413716291</c:v>
                </c:pt>
                <c:pt idx="41">
                  <c:v>0.60453652989702733</c:v>
                </c:pt>
                <c:pt idx="42">
                  <c:v>0.59750240865973026</c:v>
                </c:pt>
                <c:pt idx="43">
                  <c:v>0.59156457801381312</c:v>
                </c:pt>
                <c:pt idx="44">
                  <c:v>0.58498135178180499</c:v>
                </c:pt>
                <c:pt idx="45">
                  <c:v>0.57615337071003592</c:v>
                </c:pt>
                <c:pt idx="46">
                  <c:v>0.56976076082738225</c:v>
                </c:pt>
                <c:pt idx="47">
                  <c:v>0.56742224322944534</c:v>
                </c:pt>
                <c:pt idx="48">
                  <c:v>0.57202891326999661</c:v>
                </c:pt>
                <c:pt idx="49">
                  <c:v>0.56971295328476712</c:v>
                </c:pt>
                <c:pt idx="50">
                  <c:v>0.57000040481399861</c:v>
                </c:pt>
                <c:pt idx="51">
                  <c:v>0.56624101161619045</c:v>
                </c:pt>
                <c:pt idx="52">
                  <c:v>0.5626861834524981</c:v>
                </c:pt>
                <c:pt idx="53">
                  <c:v>0.55228222399628768</c:v>
                </c:pt>
                <c:pt idx="54">
                  <c:v>0.54243979799488407</c:v>
                </c:pt>
                <c:pt idx="55">
                  <c:v>0.5352983425815</c:v>
                </c:pt>
                <c:pt idx="56">
                  <c:v>0.52833113431233036</c:v>
                </c:pt>
                <c:pt idx="57">
                  <c:v>0.52393328386448856</c:v>
                </c:pt>
                <c:pt idx="58">
                  <c:v>0.51381379390541082</c:v>
                </c:pt>
                <c:pt idx="59">
                  <c:v>0.49811886298949848</c:v>
                </c:pt>
                <c:pt idx="60">
                  <c:v>0.50055687021498296</c:v>
                </c:pt>
              </c:numCache>
            </c:numRef>
          </c:yVal>
          <c:smooth val="0"/>
        </c:ser>
        <c:ser>
          <c:idx val="0"/>
          <c:order val="1"/>
          <c:tx>
            <c:strRef>
              <c:f>[2]Sheet1!$B$1</c:f>
              <c:strCache>
                <c:ptCount val="1"/>
                <c:pt idx="0">
                  <c:v>Gini_Land</c:v>
                </c:pt>
              </c:strCache>
            </c:strRef>
          </c:tx>
          <c:spPr>
            <a:ln w="28575" cap="rnd">
              <a:noFill/>
              <a:round/>
            </a:ln>
            <a:effectLst/>
          </c:spPr>
          <c:marker>
            <c:symbol val="circle"/>
            <c:size val="5"/>
            <c:spPr>
              <a:solidFill>
                <a:schemeClr val="accent1"/>
              </a:solidFill>
              <a:ln w="9525">
                <a:solidFill>
                  <a:schemeClr val="accent1"/>
                </a:solidFill>
              </a:ln>
              <a:effectLst/>
            </c:spPr>
          </c:marker>
          <c:xVal>
            <c:numRef>
              <c:f>[2]Sheet1!$A$2:$A$62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[2]Sheet1!$B$2:$B$62</c:f>
              <c:numCache>
                <c:formatCode>General</c:formatCode>
                <c:ptCount val="61"/>
                <c:pt idx="0">
                  <c:v>0.78968093964898523</c:v>
                </c:pt>
                <c:pt idx="1">
                  <c:v>0.78599867313966731</c:v>
                </c:pt>
                <c:pt idx="2">
                  <c:v>0.7781030801569071</c:v>
                </c:pt>
                <c:pt idx="3">
                  <c:v>0.78096780773484664</c:v>
                </c:pt>
                <c:pt idx="4">
                  <c:v>0.77209857382670222</c:v>
                </c:pt>
                <c:pt idx="5">
                  <c:v>0.76709504911015025</c:v>
                </c:pt>
                <c:pt idx="6">
                  <c:v>0.76295641968374905</c:v>
                </c:pt>
                <c:pt idx="7">
                  <c:v>0.75778197615529874</c:v>
                </c:pt>
                <c:pt idx="8">
                  <c:v>0.74393294117782927</c:v>
                </c:pt>
                <c:pt idx="9">
                  <c:v>0.74815422829753586</c:v>
                </c:pt>
                <c:pt idx="10">
                  <c:v>0.74958325569818696</c:v>
                </c:pt>
                <c:pt idx="11">
                  <c:v>0.75145462681613906</c:v>
                </c:pt>
                <c:pt idx="12">
                  <c:v>0.75462422557698283</c:v>
                </c:pt>
                <c:pt idx="13">
                  <c:v>0.75687174458471018</c:v>
                </c:pt>
                <c:pt idx="14">
                  <c:v>0.75490157318613804</c:v>
                </c:pt>
                <c:pt idx="15">
                  <c:v>0.74994060065897683</c:v>
                </c:pt>
                <c:pt idx="16">
                  <c:v>0.74516760174011099</c:v>
                </c:pt>
                <c:pt idx="17">
                  <c:v>0.74376805856854233</c:v>
                </c:pt>
                <c:pt idx="18">
                  <c:v>0.73935966199917891</c:v>
                </c:pt>
                <c:pt idx="19">
                  <c:v>0.73748695362371375</c:v>
                </c:pt>
                <c:pt idx="20">
                  <c:v>0.73245097367095835</c:v>
                </c:pt>
                <c:pt idx="21">
                  <c:v>0.72654428810493854</c:v>
                </c:pt>
                <c:pt idx="22">
                  <c:v>0.72465129865993361</c:v>
                </c:pt>
                <c:pt idx="23">
                  <c:v>0.72143597656411373</c:v>
                </c:pt>
                <c:pt idx="24">
                  <c:v>0.71466962263402323</c:v>
                </c:pt>
                <c:pt idx="25">
                  <c:v>0.70683360596707256</c:v>
                </c:pt>
                <c:pt idx="26">
                  <c:v>0.70761041143975678</c:v>
                </c:pt>
                <c:pt idx="27">
                  <c:v>0.70148711114199369</c:v>
                </c:pt>
                <c:pt idx="28">
                  <c:v>0.69824948081529625</c:v>
                </c:pt>
                <c:pt idx="29">
                  <c:v>0.69623046875535843</c:v>
                </c:pt>
                <c:pt idx="30">
                  <c:v>0.68855226098552302</c:v>
                </c:pt>
                <c:pt idx="31">
                  <c:v>0.68512037098668799</c:v>
                </c:pt>
                <c:pt idx="32">
                  <c:v>0.67964963543705714</c:v>
                </c:pt>
                <c:pt idx="33">
                  <c:v>0.6776296783009943</c:v>
                </c:pt>
                <c:pt idx="34">
                  <c:v>0.67744134375288834</c:v>
                </c:pt>
                <c:pt idx="35">
                  <c:v>0.67282007727340076</c:v>
                </c:pt>
                <c:pt idx="36">
                  <c:v>0.67058295211385843</c:v>
                </c:pt>
                <c:pt idx="37">
                  <c:v>0.66726306147670811</c:v>
                </c:pt>
                <c:pt idx="38">
                  <c:v>0.66530980504659709</c:v>
                </c:pt>
                <c:pt idx="39">
                  <c:v>0.66652082296011173</c:v>
                </c:pt>
                <c:pt idx="40">
                  <c:v>0.66518464248036913</c:v>
                </c:pt>
                <c:pt idx="41">
                  <c:v>0.66188411181377949</c:v>
                </c:pt>
                <c:pt idx="42">
                  <c:v>0.6598955084758058</c:v>
                </c:pt>
                <c:pt idx="43">
                  <c:v>0.66061381957863929</c:v>
                </c:pt>
                <c:pt idx="44">
                  <c:v>0.66527728064682812</c:v>
                </c:pt>
                <c:pt idx="45">
                  <c:v>0.667707711679694</c:v>
                </c:pt>
                <c:pt idx="46">
                  <c:v>0.66494713057229449</c:v>
                </c:pt>
                <c:pt idx="47">
                  <c:v>0.66418853258591848</c:v>
                </c:pt>
                <c:pt idx="48">
                  <c:v>0.65800560824075705</c:v>
                </c:pt>
                <c:pt idx="49">
                  <c:v>0.65684082672510402</c:v>
                </c:pt>
                <c:pt idx="50">
                  <c:v>0.65800913363056968</c:v>
                </c:pt>
                <c:pt idx="51">
                  <c:v>0.65662446215258141</c:v>
                </c:pt>
                <c:pt idx="52">
                  <c:v>0.65509443300495818</c:v>
                </c:pt>
                <c:pt idx="53">
                  <c:v>0.65500476966479693</c:v>
                </c:pt>
                <c:pt idx="54">
                  <c:v>0.65321857949997209</c:v>
                </c:pt>
                <c:pt idx="55">
                  <c:v>0.65118809890507223</c:v>
                </c:pt>
                <c:pt idx="56">
                  <c:v>0.6526044177491277</c:v>
                </c:pt>
                <c:pt idx="57">
                  <c:v>0.65216125985759432</c:v>
                </c:pt>
                <c:pt idx="58">
                  <c:v>0.64929608072008649</c:v>
                </c:pt>
                <c:pt idx="59">
                  <c:v>0.65455917855934209</c:v>
                </c:pt>
                <c:pt idx="60">
                  <c:v>0.65555062308405687</c:v>
                </c:pt>
              </c:numCache>
            </c:numRef>
          </c:yVal>
          <c:smooth val="0"/>
        </c:ser>
        <c:dLbls>
          <c:showLegendKey val="0"/>
          <c:showVal val="0"/>
          <c:showCatName val="0"/>
          <c:showSerName val="0"/>
          <c:showPercent val="0"/>
          <c:showBubbleSize val="0"/>
        </c:dLbls>
        <c:axId val="258144480"/>
        <c:axId val="258145040"/>
      </c:scatterChart>
      <c:valAx>
        <c:axId val="258144480"/>
        <c:scaling>
          <c:orientation val="minMax"/>
          <c:max val="2010"/>
          <c:min val="195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145040"/>
        <c:crosses val="autoZero"/>
        <c:crossBetween val="midCat"/>
      </c:valAx>
      <c:valAx>
        <c:axId val="258145040"/>
        <c:scaling>
          <c:orientation val="minMax"/>
          <c:max val="0.9"/>
          <c:min val="0.45"/>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144480"/>
        <c:crosses val="autoZero"/>
        <c:crossBetween val="midCat"/>
      </c:valAx>
      <c:spPr>
        <a:noFill/>
        <a:ln>
          <a:noFill/>
        </a:ln>
        <a:effectLst/>
      </c:spPr>
    </c:plotArea>
    <c:legend>
      <c:legendPos val="b"/>
      <c:layout>
        <c:manualLayout>
          <c:xMode val="edge"/>
          <c:yMode val="edge"/>
          <c:x val="0.35492138135510837"/>
          <c:y val="0.94212493836752376"/>
          <c:w val="0.31947822494410422"/>
          <c:h val="4.2694795977827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altLang="zh-CN" sz="1600" b="0" i="0" baseline="0" dirty="0" err="1" smtClean="0">
                <a:effectLst/>
              </a:rPr>
              <a:t>Gini</a:t>
            </a:r>
            <a:r>
              <a:rPr lang="en-US" altLang="zh-CN" sz="1600" b="0" i="0" baseline="0" dirty="0" smtClean="0">
                <a:effectLst/>
              </a:rPr>
              <a:t> coefficient of historical emission</a:t>
            </a:r>
            <a:endParaRPr lang="zh-CN" altLang="zh-CN" sz="1600" dirty="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1"/>
          <c:order val="0"/>
          <c:tx>
            <c:strRef>
              <c:f>工作表1!$B$1</c:f>
              <c:strCache>
                <c:ptCount val="1"/>
                <c:pt idx="0">
                  <c:v>Pop_historical</c:v>
                </c:pt>
              </c:strCache>
            </c:strRef>
          </c:tx>
          <c:spPr>
            <a:ln w="25400" cap="rnd">
              <a:noFill/>
              <a:round/>
            </a:ln>
            <a:effectLst/>
          </c:spPr>
          <c:marker>
            <c:symbol val="circle"/>
            <c:size val="5"/>
            <c:spPr>
              <a:solidFill>
                <a:schemeClr val="accent2"/>
              </a:solidFill>
              <a:ln w="9525">
                <a:solidFill>
                  <a:schemeClr val="accent2"/>
                </a:solidFill>
              </a:ln>
              <a:effectLst/>
            </c:spPr>
          </c:marker>
          <c:xVal>
            <c:numRef>
              <c:f>工作表1!$A$2:$A$62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工作表1!$B$2:$B$62</c:f>
              <c:numCache>
                <c:formatCode>General</c:formatCode>
                <c:ptCount val="61"/>
                <c:pt idx="0">
                  <c:v>0.77841723791191031</c:v>
                </c:pt>
                <c:pt idx="1">
                  <c:v>0.76972869799999999</c:v>
                </c:pt>
                <c:pt idx="2">
                  <c:v>0.76235981673257636</c:v>
                </c:pt>
                <c:pt idx="3">
                  <c:v>0.75741457353239905</c:v>
                </c:pt>
                <c:pt idx="4">
                  <c:v>0.75175047062049327</c:v>
                </c:pt>
                <c:pt idx="5">
                  <c:v>0.74968732181081676</c:v>
                </c:pt>
                <c:pt idx="6">
                  <c:v>0.74558823114657313</c:v>
                </c:pt>
                <c:pt idx="7">
                  <c:v>0.74182153358939762</c:v>
                </c:pt>
                <c:pt idx="8">
                  <c:v>0.7365460765619567</c:v>
                </c:pt>
                <c:pt idx="9">
                  <c:v>0.73006341845865053</c:v>
                </c:pt>
                <c:pt idx="10">
                  <c:v>0.72965161055968952</c:v>
                </c:pt>
                <c:pt idx="11">
                  <c:v>0.72556186068682726</c:v>
                </c:pt>
                <c:pt idx="12">
                  <c:v>0.72281981806088513</c:v>
                </c:pt>
                <c:pt idx="13">
                  <c:v>0.72064518964415702</c:v>
                </c:pt>
                <c:pt idx="14">
                  <c:v>0.71909268448954955</c:v>
                </c:pt>
                <c:pt idx="15">
                  <c:v>0.71770820233214661</c:v>
                </c:pt>
                <c:pt idx="16">
                  <c:v>0.71655339968523113</c:v>
                </c:pt>
                <c:pt idx="17">
                  <c:v>0.7161990586919087</c:v>
                </c:pt>
                <c:pt idx="18">
                  <c:v>0.71584058846958643</c:v>
                </c:pt>
                <c:pt idx="19">
                  <c:v>0.71545628686885743</c:v>
                </c:pt>
                <c:pt idx="20">
                  <c:v>0.7145635152241534</c:v>
                </c:pt>
                <c:pt idx="21">
                  <c:v>0.71332758148245801</c:v>
                </c:pt>
                <c:pt idx="22">
                  <c:v>0.71230339513564589</c:v>
                </c:pt>
                <c:pt idx="23">
                  <c:v>0.71127718130351358</c:v>
                </c:pt>
                <c:pt idx="24">
                  <c:v>0.71022305255180684</c:v>
                </c:pt>
                <c:pt idx="25">
                  <c:v>0.70887621031890746</c:v>
                </c:pt>
                <c:pt idx="26">
                  <c:v>0.7076569495360967</c:v>
                </c:pt>
                <c:pt idx="27">
                  <c:v>0.70622908621264469</c:v>
                </c:pt>
                <c:pt idx="28">
                  <c:v>0.70481138326959136</c:v>
                </c:pt>
                <c:pt idx="29">
                  <c:v>0.70348897118595821</c:v>
                </c:pt>
                <c:pt idx="30">
                  <c:v>0.70235683126056525</c:v>
                </c:pt>
                <c:pt idx="31">
                  <c:v>0.7013758890796733</c:v>
                </c:pt>
                <c:pt idx="32">
                  <c:v>0.70023209357848759</c:v>
                </c:pt>
                <c:pt idx="33">
                  <c:v>0.69914074224336453</c:v>
                </c:pt>
                <c:pt idx="34">
                  <c:v>0.69809714236083154</c:v>
                </c:pt>
                <c:pt idx="35">
                  <c:v>0.69695646922472299</c:v>
                </c:pt>
                <c:pt idx="36">
                  <c:v>0.69581364942437895</c:v>
                </c:pt>
                <c:pt idx="37">
                  <c:v>0.69469757473606619</c:v>
                </c:pt>
                <c:pt idx="38">
                  <c:v>0.6935093393850269</c:v>
                </c:pt>
                <c:pt idx="39">
                  <c:v>0.69236276168205313</c:v>
                </c:pt>
                <c:pt idx="40">
                  <c:v>0.6911306096707488</c:v>
                </c:pt>
                <c:pt idx="41">
                  <c:v>0.68977425367322731</c:v>
                </c:pt>
                <c:pt idx="42">
                  <c:v>0.68827626631703009</c:v>
                </c:pt>
                <c:pt idx="43">
                  <c:v>0.68666100507464023</c:v>
                </c:pt>
                <c:pt idx="44">
                  <c:v>0.68496261976123174</c:v>
                </c:pt>
                <c:pt idx="45">
                  <c:v>0.68307345774470163</c:v>
                </c:pt>
                <c:pt idx="46">
                  <c:v>0.68102028235033618</c:v>
                </c:pt>
                <c:pt idx="47">
                  <c:v>0.6790019444809523</c:v>
                </c:pt>
                <c:pt idx="48">
                  <c:v>0.6773276379999148</c:v>
                </c:pt>
                <c:pt idx="49">
                  <c:v>0.67564947368186123</c:v>
                </c:pt>
                <c:pt idx="50">
                  <c:v>0.67397766787878999</c:v>
                </c:pt>
                <c:pt idx="51">
                  <c:v>0.67234727636231284</c:v>
                </c:pt>
                <c:pt idx="52">
                  <c:v>0.67068687084806777</c:v>
                </c:pt>
                <c:pt idx="53">
                  <c:v>0.66866217927452909</c:v>
                </c:pt>
                <c:pt idx="54">
                  <c:v>0.66620570266754564</c:v>
                </c:pt>
                <c:pt idx="55">
                  <c:v>0.66353586156121391</c:v>
                </c:pt>
                <c:pt idx="56">
                  <c:v>0.66057356118053434</c:v>
                </c:pt>
                <c:pt idx="57">
                  <c:v>0.65746803164336343</c:v>
                </c:pt>
                <c:pt idx="58">
                  <c:v>0.6542584586393263</c:v>
                </c:pt>
                <c:pt idx="59">
                  <c:v>0.65083161988052818</c:v>
                </c:pt>
                <c:pt idx="60">
                  <c:v>0.64754642485620661</c:v>
                </c:pt>
              </c:numCache>
            </c:numRef>
          </c:yVal>
          <c:smooth val="0"/>
        </c:ser>
        <c:ser>
          <c:idx val="0"/>
          <c:order val="1"/>
          <c:tx>
            <c:strRef>
              <c:f>[4]工作表1!$B$1</c:f>
              <c:strCache>
                <c:ptCount val="1"/>
                <c:pt idx="0">
                  <c:v>#REF!</c:v>
                </c:pt>
              </c:strCache>
            </c:strRef>
          </c:tx>
          <c:spPr>
            <a:ln w="25400" cap="rnd">
              <a:noFill/>
              <a:round/>
            </a:ln>
            <a:effectLst/>
          </c:spPr>
          <c:marker>
            <c:symbol val="circle"/>
            <c:size val="5"/>
            <c:spPr>
              <a:solidFill>
                <a:schemeClr val="accent1"/>
              </a:solidFill>
              <a:ln w="9525">
                <a:solidFill>
                  <a:schemeClr val="accent1"/>
                </a:solidFill>
              </a:ln>
              <a:effectLst/>
            </c:spPr>
          </c:marker>
          <c:xVal>
            <c:numRef>
              <c:f>[4]工作表1!$A$2:$A$62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[4]工作表1!$B$2:$B$62</c:f>
              <c:numCache>
                <c:formatCode>General</c:formatCode>
                <c:ptCount val="61"/>
                <c:pt idx="0">
                  <c:v>0.84593584810324018</c:v>
                </c:pt>
                <c:pt idx="1">
                  <c:v>0.83182061833452692</c:v>
                </c:pt>
                <c:pt idx="2">
                  <c:v>0.82207182847778015</c:v>
                </c:pt>
                <c:pt idx="3">
                  <c:v>0.81507817107607128</c:v>
                </c:pt>
                <c:pt idx="4">
                  <c:v>0.80865831318698611</c:v>
                </c:pt>
                <c:pt idx="5">
                  <c:v>0.8035871228412188</c:v>
                </c:pt>
                <c:pt idx="6">
                  <c:v>0.79822488886650134</c:v>
                </c:pt>
                <c:pt idx="7">
                  <c:v>0.79364162608574651</c:v>
                </c:pt>
                <c:pt idx="8">
                  <c:v>0.79073591587739989</c:v>
                </c:pt>
                <c:pt idx="9">
                  <c:v>0.79207463578712611</c:v>
                </c:pt>
                <c:pt idx="10">
                  <c:v>0.79004631696172167</c:v>
                </c:pt>
                <c:pt idx="11">
                  <c:v>0.78647802705119974</c:v>
                </c:pt>
                <c:pt idx="12">
                  <c:v>0.78373247376440169</c:v>
                </c:pt>
                <c:pt idx="13">
                  <c:v>0.78140736134087807</c:v>
                </c:pt>
                <c:pt idx="14">
                  <c:v>0.77967485596622654</c:v>
                </c:pt>
                <c:pt idx="15">
                  <c:v>0.77733085534496538</c:v>
                </c:pt>
                <c:pt idx="16">
                  <c:v>0.77483708352740754</c:v>
                </c:pt>
                <c:pt idx="17">
                  <c:v>0.77245916728300368</c:v>
                </c:pt>
                <c:pt idx="18">
                  <c:v>0.76986404425227351</c:v>
                </c:pt>
                <c:pt idx="19">
                  <c:v>0.76748824819661099</c:v>
                </c:pt>
                <c:pt idx="20">
                  <c:v>0.76538086968314201</c:v>
                </c:pt>
                <c:pt idx="21">
                  <c:v>0.76251015444332004</c:v>
                </c:pt>
                <c:pt idx="22">
                  <c:v>0.76073365736408805</c:v>
                </c:pt>
                <c:pt idx="23">
                  <c:v>0.75790026149305478</c:v>
                </c:pt>
                <c:pt idx="24">
                  <c:v>0.75501913159753276</c:v>
                </c:pt>
                <c:pt idx="25">
                  <c:v>0.75193800549455903</c:v>
                </c:pt>
                <c:pt idx="26">
                  <c:v>0.74902951944535245</c:v>
                </c:pt>
                <c:pt idx="27">
                  <c:v>0.74597888339584395</c:v>
                </c:pt>
                <c:pt idx="28">
                  <c:v>0.74291269697723461</c:v>
                </c:pt>
                <c:pt idx="29">
                  <c:v>0.73997374807530347</c:v>
                </c:pt>
                <c:pt idx="30">
                  <c:v>0.73703760602464341</c:v>
                </c:pt>
                <c:pt idx="31">
                  <c:v>0.73425378650854967</c:v>
                </c:pt>
                <c:pt idx="32">
                  <c:v>0.7314239438900616</c:v>
                </c:pt>
                <c:pt idx="33">
                  <c:v>0.72869409973842225</c:v>
                </c:pt>
                <c:pt idx="34">
                  <c:v>0.72627617311507131</c:v>
                </c:pt>
                <c:pt idx="35">
                  <c:v>0.7238414958263375</c:v>
                </c:pt>
                <c:pt idx="36">
                  <c:v>0.72144941721580325</c:v>
                </c:pt>
                <c:pt idx="37">
                  <c:v>0.71903314923162065</c:v>
                </c:pt>
                <c:pt idx="38">
                  <c:v>0.71665092626721738</c:v>
                </c:pt>
                <c:pt idx="39">
                  <c:v>0.71440889630022864</c:v>
                </c:pt>
                <c:pt idx="40">
                  <c:v>0.71228536226248873</c:v>
                </c:pt>
                <c:pt idx="41">
                  <c:v>0.71011630023966665</c:v>
                </c:pt>
                <c:pt idx="42">
                  <c:v>0.70795034164774773</c:v>
                </c:pt>
                <c:pt idx="43">
                  <c:v>0.70581129388982156</c:v>
                </c:pt>
                <c:pt idx="44">
                  <c:v>0.70397397433878495</c:v>
                </c:pt>
                <c:pt idx="45">
                  <c:v>0.70228566152377148</c:v>
                </c:pt>
                <c:pt idx="46">
                  <c:v>0.70058765028996506</c:v>
                </c:pt>
                <c:pt idx="47">
                  <c:v>0.69891828576454584</c:v>
                </c:pt>
                <c:pt idx="48">
                  <c:v>0.69732241184516452</c:v>
                </c:pt>
                <c:pt idx="49">
                  <c:v>0.69575899685585996</c:v>
                </c:pt>
                <c:pt idx="50">
                  <c:v>0.69423366589440416</c:v>
                </c:pt>
                <c:pt idx="51">
                  <c:v>0.69273402642473569</c:v>
                </c:pt>
                <c:pt idx="52">
                  <c:v>0.69121904660059796</c:v>
                </c:pt>
                <c:pt idx="53">
                  <c:v>0.68968602363801668</c:v>
                </c:pt>
                <c:pt idx="54">
                  <c:v>0.68805383594122893</c:v>
                </c:pt>
                <c:pt idx="55">
                  <c:v>0.68636228361545593</c:v>
                </c:pt>
                <c:pt idx="56">
                  <c:v>0.6846882243404202</c:v>
                </c:pt>
                <c:pt idx="57">
                  <c:v>0.68304017819747742</c:v>
                </c:pt>
                <c:pt idx="58">
                  <c:v>0.6813411463880068</c:v>
                </c:pt>
                <c:pt idx="59">
                  <c:v>0.67964662393111031</c:v>
                </c:pt>
                <c:pt idx="60">
                  <c:v>0.67800688562407685</c:v>
                </c:pt>
              </c:numCache>
            </c:numRef>
          </c:yVal>
          <c:smooth val="0"/>
        </c:ser>
        <c:dLbls>
          <c:showLegendKey val="0"/>
          <c:showVal val="0"/>
          <c:showCatName val="0"/>
          <c:showSerName val="0"/>
          <c:showPercent val="0"/>
          <c:showBubbleSize val="0"/>
        </c:dLbls>
        <c:axId val="258147840"/>
        <c:axId val="258148400"/>
      </c:scatterChart>
      <c:valAx>
        <c:axId val="258147840"/>
        <c:scaling>
          <c:orientation val="minMax"/>
          <c:max val="2010"/>
          <c:min val="195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148400"/>
        <c:crosses val="autoZero"/>
        <c:crossBetween val="midCat"/>
      </c:valAx>
      <c:valAx>
        <c:axId val="258148400"/>
        <c:scaling>
          <c:orientation val="minMax"/>
          <c:min val="0.45"/>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14784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Gini coefficient</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1"/>
          <c:order val="0"/>
          <c:tx>
            <c:strRef>
              <c:f>[1]Sheet1!$B$1</c:f>
              <c:strCache>
                <c:ptCount val="1"/>
                <c:pt idx="0">
                  <c:v>Gini_P</c:v>
                </c:pt>
              </c:strCache>
            </c:strRef>
          </c:tx>
          <c:spPr>
            <a:ln w="25400" cap="rnd">
              <a:noFill/>
              <a:round/>
            </a:ln>
            <a:effectLst/>
          </c:spPr>
          <c:marker>
            <c:symbol val="circle"/>
            <c:size val="5"/>
            <c:spPr>
              <a:solidFill>
                <a:schemeClr val="accent2"/>
              </a:solidFill>
              <a:ln w="9525">
                <a:solidFill>
                  <a:schemeClr val="accent2"/>
                </a:solidFill>
              </a:ln>
              <a:effectLst/>
            </c:spPr>
          </c:marker>
          <c:xVal>
            <c:numRef>
              <c:f>[1]Sheet1!$A$2:$A$62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[1]Sheet1!$B$2:$B$62</c:f>
              <c:numCache>
                <c:formatCode>General</c:formatCode>
                <c:ptCount val="61"/>
                <c:pt idx="0">
                  <c:v>0.74930847087811103</c:v>
                </c:pt>
                <c:pt idx="1">
                  <c:v>0.74333430030146297</c:v>
                </c:pt>
                <c:pt idx="2">
                  <c:v>0.73231257110707904</c:v>
                </c:pt>
                <c:pt idx="3">
                  <c:v>0.73036185165275302</c:v>
                </c:pt>
                <c:pt idx="4">
                  <c:v>0.71831872435410804</c:v>
                </c:pt>
                <c:pt idx="5">
                  <c:v>0.71701236290289805</c:v>
                </c:pt>
                <c:pt idx="6">
                  <c:v>0.71352727342297795</c:v>
                </c:pt>
                <c:pt idx="7">
                  <c:v>0.70224807499894804</c:v>
                </c:pt>
                <c:pt idx="8">
                  <c:v>0.673950196536378</c:v>
                </c:pt>
                <c:pt idx="9">
                  <c:v>0.66064867799396099</c:v>
                </c:pt>
                <c:pt idx="10">
                  <c:v>0.66190915623725299</c:v>
                </c:pt>
                <c:pt idx="11">
                  <c:v>0.67351364444023898</c:v>
                </c:pt>
                <c:pt idx="12">
                  <c:v>0.68151242680089796</c:v>
                </c:pt>
                <c:pt idx="13">
                  <c:v>0.68309724130435301</c:v>
                </c:pt>
                <c:pt idx="14">
                  <c:v>0.68469057009950196</c:v>
                </c:pt>
                <c:pt idx="15">
                  <c:v>0.68139132766301103</c:v>
                </c:pt>
                <c:pt idx="16">
                  <c:v>0.67892985910010095</c:v>
                </c:pt>
                <c:pt idx="17">
                  <c:v>0.68515916208994299</c:v>
                </c:pt>
                <c:pt idx="18">
                  <c:v>0.68033390945537597</c:v>
                </c:pt>
                <c:pt idx="19">
                  <c:v>0.67916497048925994</c:v>
                </c:pt>
                <c:pt idx="20">
                  <c:v>0.67109462224074901</c:v>
                </c:pt>
                <c:pt idx="21">
                  <c:v>0.66459952064927996</c:v>
                </c:pt>
                <c:pt idx="22">
                  <c:v>0.66560522908012298</c:v>
                </c:pt>
                <c:pt idx="23">
                  <c:v>0.66540302258058903</c:v>
                </c:pt>
                <c:pt idx="24">
                  <c:v>0.66150784999993095</c:v>
                </c:pt>
                <c:pt idx="25">
                  <c:v>0.65240273201464305</c:v>
                </c:pt>
                <c:pt idx="26">
                  <c:v>0.65424611505758901</c:v>
                </c:pt>
                <c:pt idx="27">
                  <c:v>0.64855015639010705</c:v>
                </c:pt>
                <c:pt idx="28">
                  <c:v>0.64625990694945501</c:v>
                </c:pt>
                <c:pt idx="29">
                  <c:v>0.64388207076529003</c:v>
                </c:pt>
                <c:pt idx="30">
                  <c:v>0.64323741637616505</c:v>
                </c:pt>
                <c:pt idx="31">
                  <c:v>0.63986603490879601</c:v>
                </c:pt>
                <c:pt idx="32">
                  <c:v>0.631288569852959</c:v>
                </c:pt>
                <c:pt idx="33">
                  <c:v>0.62885507117956896</c:v>
                </c:pt>
                <c:pt idx="34">
                  <c:v>0.63075660433179503</c:v>
                </c:pt>
                <c:pt idx="35">
                  <c:v>0.62486830027999596</c:v>
                </c:pt>
                <c:pt idx="36">
                  <c:v>0.621223374409406</c:v>
                </c:pt>
                <c:pt idx="37">
                  <c:v>0.62058872751232197</c:v>
                </c:pt>
                <c:pt idx="38">
                  <c:v>0.61831661747759303</c:v>
                </c:pt>
                <c:pt idx="39">
                  <c:v>0.61725453071522896</c:v>
                </c:pt>
                <c:pt idx="40">
                  <c:v>0.61017649413716302</c:v>
                </c:pt>
                <c:pt idx="41">
                  <c:v>0.604536529897027</c:v>
                </c:pt>
                <c:pt idx="42">
                  <c:v>0.59750240865973003</c:v>
                </c:pt>
                <c:pt idx="43">
                  <c:v>0.59156457801381301</c:v>
                </c:pt>
                <c:pt idx="44">
                  <c:v>0.58498135178180499</c:v>
                </c:pt>
                <c:pt idx="45">
                  <c:v>0.57615337071003603</c:v>
                </c:pt>
                <c:pt idx="46">
                  <c:v>0.56976076082738203</c:v>
                </c:pt>
                <c:pt idx="47">
                  <c:v>0.56742224322944501</c:v>
                </c:pt>
                <c:pt idx="48">
                  <c:v>0.57202891326999705</c:v>
                </c:pt>
                <c:pt idx="49">
                  <c:v>0.56971295328476701</c:v>
                </c:pt>
                <c:pt idx="50">
                  <c:v>0.57000040481399905</c:v>
                </c:pt>
                <c:pt idx="51">
                  <c:v>0.566241011616191</c:v>
                </c:pt>
                <c:pt idx="52">
                  <c:v>0.56268618345249799</c:v>
                </c:pt>
                <c:pt idx="53">
                  <c:v>0.55228222399628801</c:v>
                </c:pt>
                <c:pt idx="54">
                  <c:v>0.54243979799488395</c:v>
                </c:pt>
                <c:pt idx="55">
                  <c:v>0.5352983425815</c:v>
                </c:pt>
                <c:pt idx="56">
                  <c:v>0.52833113431233003</c:v>
                </c:pt>
                <c:pt idx="57">
                  <c:v>0.52393328386448901</c:v>
                </c:pt>
                <c:pt idx="58">
                  <c:v>0.51381379390541104</c:v>
                </c:pt>
                <c:pt idx="59">
                  <c:v>0.49811886298949898</c:v>
                </c:pt>
                <c:pt idx="60">
                  <c:v>0.50055687021498296</c:v>
                </c:pt>
              </c:numCache>
            </c:numRef>
          </c:yVal>
          <c:smooth val="0"/>
        </c:ser>
        <c:dLbls>
          <c:showLegendKey val="0"/>
          <c:showVal val="0"/>
          <c:showCatName val="0"/>
          <c:showSerName val="0"/>
          <c:showPercent val="0"/>
          <c:showBubbleSize val="0"/>
        </c:dLbls>
        <c:axId val="256868384"/>
        <c:axId val="256868944"/>
      </c:scatterChart>
      <c:valAx>
        <c:axId val="256868384"/>
        <c:scaling>
          <c:orientation val="minMax"/>
          <c:max val="2010"/>
          <c:min val="195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Year</a:t>
                </a:r>
                <a:endParaRPr lang="zh-CN" alt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868944"/>
        <c:crosses val="autoZero"/>
        <c:crossBetween val="midCat"/>
        <c:majorUnit val="4"/>
        <c:minorUnit val="1"/>
      </c:valAx>
      <c:valAx>
        <c:axId val="256868944"/>
        <c:scaling>
          <c:orientation val="minMax"/>
          <c:max val="0.8"/>
          <c:min val="0.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err="1" smtClean="0"/>
                  <a:t>Gini</a:t>
                </a:r>
                <a:r>
                  <a:rPr lang="en-US" altLang="zh-CN" dirty="0" smtClean="0"/>
                  <a:t> coefficient</a:t>
                </a:r>
                <a:endParaRPr lang="zh-CN" alt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8683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Top</a:t>
            </a:r>
            <a:r>
              <a:rPr lang="en-US" altLang="zh-CN" baseline="0" dirty="0"/>
              <a:t> 10 </a:t>
            </a:r>
            <a:r>
              <a:rPr lang="en-US" altLang="zh-CN" baseline="0" dirty="0" smtClean="0"/>
              <a:t>Emitting Countries</a:t>
            </a:r>
            <a:endParaRPr lang="en-US" altLang="zh-CN" baseline="0" dirty="0"/>
          </a:p>
        </c:rich>
      </c:tx>
      <c:layout/>
      <c:overlay val="0"/>
      <c:spPr>
        <a:noFill/>
        <a:ln>
          <a:noFill/>
        </a:ln>
        <a:effectLst/>
      </c:spPr>
    </c:title>
    <c:autoTitleDeleted val="0"/>
    <c:plotArea>
      <c:layout/>
      <c:barChart>
        <c:barDir val="col"/>
        <c:grouping val="percentStacked"/>
        <c:varyColors val="0"/>
        <c:ser>
          <c:idx val="0"/>
          <c:order val="0"/>
          <c:tx>
            <c:strRef>
              <c:f>'人口，top10'!$A$18</c:f>
              <c:strCache>
                <c:ptCount val="1"/>
                <c:pt idx="0">
                  <c:v>United States of America</c:v>
                </c:pt>
              </c:strCache>
            </c:strRef>
          </c:tx>
          <c:spPr>
            <a:solidFill>
              <a:schemeClr val="accent1"/>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'人口，top10'!$B$18:$H$18</c:f>
              <c:numCache>
                <c:formatCode>0.0%</c:formatCode>
                <c:ptCount val="7"/>
                <c:pt idx="0">
                  <c:v>0.43985685605721198</c:v>
                </c:pt>
                <c:pt idx="1">
                  <c:v>0.31793486116620001</c:v>
                </c:pt>
                <c:pt idx="2">
                  <c:v>0.30125446150598201</c:v>
                </c:pt>
                <c:pt idx="3">
                  <c:v>0.24937733527406</c:v>
                </c:pt>
                <c:pt idx="4">
                  <c:v>0.221340641053862</c:v>
                </c:pt>
                <c:pt idx="5">
                  <c:v>0.23976703158972201</c:v>
                </c:pt>
                <c:pt idx="6">
                  <c:v>0.173177625465784</c:v>
                </c:pt>
              </c:numCache>
            </c:numRef>
          </c:val>
        </c:ser>
        <c:ser>
          <c:idx val="1"/>
          <c:order val="1"/>
          <c:tx>
            <c:strRef>
              <c:f>'人口，top10'!$A$19</c:f>
              <c:strCache>
                <c:ptCount val="1"/>
                <c:pt idx="0">
                  <c:v>Germany</c:v>
                </c:pt>
              </c:strCache>
            </c:strRef>
          </c:tx>
          <c:spPr>
            <a:solidFill>
              <a:schemeClr val="accent2"/>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'人口，top10'!$B$19:$H$19</c:f>
              <c:numCache>
                <c:formatCode>0.0%</c:formatCode>
                <c:ptCount val="7"/>
                <c:pt idx="0">
                  <c:v>8.8580959516905103E-2</c:v>
                </c:pt>
                <c:pt idx="1">
                  <c:v>8.9603341726889704E-2</c:v>
                </c:pt>
                <c:pt idx="2">
                  <c:v>7.1471515550855E-2</c:v>
                </c:pt>
                <c:pt idx="3">
                  <c:v>5.8270397298791098E-2</c:v>
                </c:pt>
                <c:pt idx="4">
                  <c:v>4.7053077566348397E-2</c:v>
                </c:pt>
                <c:pt idx="5">
                  <c:v>3.4829653635720603E-2</c:v>
                </c:pt>
                <c:pt idx="6">
                  <c:v>2.3758964530223099E-2</c:v>
                </c:pt>
              </c:numCache>
            </c:numRef>
          </c:val>
        </c:ser>
        <c:ser>
          <c:idx val="2"/>
          <c:order val="2"/>
          <c:tx>
            <c:strRef>
              <c:f>'人口，top10'!$A$20</c:f>
              <c:strCache>
                <c:ptCount val="1"/>
                <c:pt idx="0">
                  <c:v>United Kingdom</c:v>
                </c:pt>
              </c:strCache>
            </c:strRef>
          </c:tx>
          <c:spPr>
            <a:solidFill>
              <a:schemeClr val="accent3"/>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'人口，top10'!$B$20:$H$20</c:f>
              <c:numCache>
                <c:formatCode>0.0%</c:formatCode>
                <c:ptCount val="7"/>
                <c:pt idx="0">
                  <c:v>8.6800875234585406E-2</c:v>
                </c:pt>
                <c:pt idx="1">
                  <c:v>6.4264549345587799E-2</c:v>
                </c:pt>
                <c:pt idx="2">
                  <c:v>4.5447585009046103E-2</c:v>
                </c:pt>
                <c:pt idx="3">
                  <c:v>3.0598755480588199E-2</c:v>
                </c:pt>
                <c:pt idx="4">
                  <c:v>2.6508623434087501E-2</c:v>
                </c:pt>
                <c:pt idx="5">
                  <c:v>2.2814539714673801E-2</c:v>
                </c:pt>
                <c:pt idx="6">
                  <c:v>1.5730371286744701E-2</c:v>
                </c:pt>
              </c:numCache>
            </c:numRef>
          </c:val>
        </c:ser>
        <c:ser>
          <c:idx val="3"/>
          <c:order val="3"/>
          <c:tx>
            <c:strRef>
              <c:f>'人口，top10'!$A$21</c:f>
              <c:strCache>
                <c:ptCount val="1"/>
                <c:pt idx="0">
                  <c:v>Russian Federation</c:v>
                </c:pt>
              </c:strCache>
            </c:strRef>
          </c:tx>
          <c:spPr>
            <a:solidFill>
              <a:schemeClr val="accent4"/>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'人口，top10'!$B$21:$H$21</c:f>
              <c:numCache>
                <c:formatCode>0.0%</c:formatCode>
                <c:ptCount val="7"/>
                <c:pt idx="0">
                  <c:v>7.3104371768067694E-2</c:v>
                </c:pt>
                <c:pt idx="1">
                  <c:v>9.8900472086945607E-2</c:v>
                </c:pt>
                <c:pt idx="2">
                  <c:v>0.101909021201379</c:v>
                </c:pt>
                <c:pt idx="3">
                  <c:v>0.114462227398561</c:v>
                </c:pt>
                <c:pt idx="4">
                  <c:v>0.109396065329084</c:v>
                </c:pt>
                <c:pt idx="5">
                  <c:v>6.5385484612024605E-2</c:v>
                </c:pt>
                <c:pt idx="6">
                  <c:v>5.5486905892887101E-2</c:v>
                </c:pt>
              </c:numCache>
            </c:numRef>
          </c:val>
        </c:ser>
        <c:ser>
          <c:idx val="4"/>
          <c:order val="4"/>
          <c:tx>
            <c:strRef>
              <c:f>'人口，top10'!$A$22</c:f>
              <c:strCache>
                <c:ptCount val="1"/>
                <c:pt idx="0">
                  <c:v>France</c:v>
                </c:pt>
              </c:strCache>
            </c:strRef>
          </c:tx>
          <c:spPr>
            <a:solidFill>
              <a:schemeClr val="accent5"/>
            </a:solidFill>
            <a:ln>
              <a:noFill/>
            </a:ln>
            <a:effectLst/>
          </c:spPr>
          <c:invertIfNegative val="0"/>
          <c:dPt>
            <c:idx val="4"/>
            <c:invertIfNegative val="0"/>
            <c:bubble3D val="0"/>
            <c:spPr>
              <a:solidFill>
                <a:schemeClr val="tx1"/>
              </a:solidFill>
              <a:ln>
                <a:noFill/>
              </a:ln>
              <a:effectLst/>
            </c:spPr>
          </c:dPt>
          <c:dPt>
            <c:idx val="5"/>
            <c:invertIfNegative val="0"/>
            <c:bubble3D val="0"/>
            <c:spPr>
              <a:solidFill>
                <a:schemeClr val="tx1"/>
              </a:solidFill>
              <a:ln>
                <a:noFill/>
              </a:ln>
              <a:effectLst/>
            </c:spPr>
          </c:dPt>
          <c:dPt>
            <c:idx val="6"/>
            <c:invertIfNegative val="0"/>
            <c:bubble3D val="0"/>
            <c:spPr>
              <a:solidFill>
                <a:schemeClr val="bg1">
                  <a:lumMod val="50000"/>
                </a:schemeClr>
              </a:solidFill>
              <a:ln>
                <a:noFill/>
              </a:ln>
              <a:effectLst/>
            </c:spPr>
          </c:dPt>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'人口，top10'!$B$22:$H$22</c:f>
              <c:numCache>
                <c:formatCode>0.0%</c:formatCode>
                <c:ptCount val="7"/>
                <c:pt idx="0">
                  <c:v>3.5090094126484499E-2</c:v>
                </c:pt>
                <c:pt idx="1">
                  <c:v>2.98301420503592E-2</c:v>
                </c:pt>
                <c:pt idx="2">
                  <c:v>3.0551540918737002E-2</c:v>
                </c:pt>
                <c:pt idx="3">
                  <c:v>2.6693868506732402E-2</c:v>
                </c:pt>
                <c:pt idx="4">
                  <c:v>1.9E-2</c:v>
                </c:pt>
                <c:pt idx="5">
                  <c:v>1.9E-2</c:v>
                </c:pt>
                <c:pt idx="6">
                  <c:v>1.7999999999999999E-2</c:v>
                </c:pt>
              </c:numCache>
            </c:numRef>
          </c:val>
        </c:ser>
        <c:ser>
          <c:idx val="5"/>
          <c:order val="5"/>
          <c:tx>
            <c:strRef>
              <c:f>'人口，top10'!$A$23</c:f>
              <c:strCache>
                <c:ptCount val="1"/>
                <c:pt idx="0">
                  <c:v>Canada</c:v>
                </c:pt>
              </c:strCache>
            </c:strRef>
          </c:tx>
          <c:spPr>
            <a:solidFill>
              <a:schemeClr val="accent6"/>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'人口，top10'!$B$23:$H$23</c:f>
              <c:numCache>
                <c:formatCode>0.0%</c:formatCode>
                <c:ptCount val="7"/>
                <c:pt idx="0">
                  <c:v>2.67362176926778E-2</c:v>
                </c:pt>
                <c:pt idx="1">
                  <c:v>2.12156897070995E-2</c:v>
                </c:pt>
                <c:pt idx="2">
                  <c:v>2.37644609640736E-2</c:v>
                </c:pt>
                <c:pt idx="3">
                  <c:v>2.26363463606379E-2</c:v>
                </c:pt>
                <c:pt idx="4">
                  <c:v>2.08929042851137E-2</c:v>
                </c:pt>
                <c:pt idx="5">
                  <c:v>2.242936762291E-2</c:v>
                </c:pt>
                <c:pt idx="6">
                  <c:v>1.5909906389312198E-2</c:v>
                </c:pt>
              </c:numCache>
            </c:numRef>
          </c:val>
        </c:ser>
        <c:ser>
          <c:idx val="6"/>
          <c:order val="6"/>
          <c:tx>
            <c:strRef>
              <c:f>'人口，top10'!$A$24</c:f>
              <c:strCache>
                <c:ptCount val="1"/>
                <c:pt idx="0">
                  <c:v>Ukraine</c:v>
                </c:pt>
              </c:strCache>
            </c:strRef>
          </c:tx>
          <c:spPr>
            <a:solidFill>
              <a:schemeClr val="accent1">
                <a:lumMod val="60000"/>
              </a:schemeClr>
            </a:solidFill>
            <a:ln>
              <a:noFill/>
            </a:ln>
            <a:effectLst/>
          </c:spPr>
          <c:invertIfNegative val="0"/>
          <c:dPt>
            <c:idx val="5"/>
            <c:invertIfNegative val="0"/>
            <c:bubble3D val="0"/>
            <c:spPr>
              <a:solidFill>
                <a:srgbClr val="FF0000"/>
              </a:solidFill>
              <a:ln>
                <a:noFill/>
              </a:ln>
              <a:effectLst/>
            </c:spPr>
          </c:dPt>
          <c:dPt>
            <c:idx val="6"/>
            <c:invertIfNegative val="0"/>
            <c:bubble3D val="0"/>
            <c:spPr>
              <a:solidFill>
                <a:srgbClr val="FF0000"/>
              </a:solidFill>
              <a:ln>
                <a:noFill/>
              </a:ln>
              <a:effectLst/>
            </c:spPr>
          </c:dPt>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'人口，top10'!$B$24:$H$24</c:f>
              <c:numCache>
                <c:formatCode>0.0%</c:formatCode>
                <c:ptCount val="7"/>
                <c:pt idx="0">
                  <c:v>2.1923276764149499E-2</c:v>
                </c:pt>
                <c:pt idx="1">
                  <c:v>2.9659271658145001E-2</c:v>
                </c:pt>
                <c:pt idx="2">
                  <c:v>3.0561507599785799E-2</c:v>
                </c:pt>
                <c:pt idx="3">
                  <c:v>3.4326092324744803E-2</c:v>
                </c:pt>
                <c:pt idx="4">
                  <c:v>3.2806803499483297E-2</c:v>
                </c:pt>
                <c:pt idx="5">
                  <c:v>1.9E-2</c:v>
                </c:pt>
                <c:pt idx="6">
                  <c:v>1.7999999999999999E-2</c:v>
                </c:pt>
              </c:numCache>
            </c:numRef>
          </c:val>
        </c:ser>
        <c:ser>
          <c:idx val="7"/>
          <c:order val="7"/>
          <c:tx>
            <c:strRef>
              <c:f>'人口，top10'!$A$25</c:f>
              <c:strCache>
                <c:ptCount val="1"/>
                <c:pt idx="0">
                  <c:v>Poland</c:v>
                </c:pt>
              </c:strCache>
            </c:strRef>
          </c:tx>
          <c:spPr>
            <a:solidFill>
              <a:schemeClr val="accent2">
                <a:lumMod val="60000"/>
              </a:schemeClr>
            </a:solidFill>
            <a:ln>
              <a:noFill/>
            </a:ln>
            <a:effectLst/>
          </c:spPr>
          <c:invertIfNegative val="0"/>
          <c:dPt>
            <c:idx val="4"/>
            <c:invertIfNegative val="0"/>
            <c:bubble3D val="0"/>
            <c:spPr>
              <a:solidFill>
                <a:srgbClr val="FFFF00">
                  <a:alpha val="50000"/>
                </a:srgbClr>
              </a:solidFill>
              <a:ln>
                <a:noFill/>
              </a:ln>
              <a:effectLst/>
            </c:spPr>
          </c:dPt>
          <c:dPt>
            <c:idx val="5"/>
            <c:invertIfNegative val="0"/>
            <c:bubble3D val="0"/>
            <c:spPr>
              <a:solidFill>
                <a:srgbClr val="FFFF00">
                  <a:alpha val="50000"/>
                </a:srgbClr>
              </a:solidFill>
              <a:ln>
                <a:noFill/>
              </a:ln>
              <a:effectLst/>
            </c:spPr>
          </c:dPt>
          <c:dPt>
            <c:idx val="6"/>
            <c:invertIfNegative val="0"/>
            <c:bubble3D val="0"/>
            <c:spPr>
              <a:solidFill>
                <a:srgbClr val="FFFF00">
                  <a:alpha val="50000"/>
                </a:srgbClr>
              </a:solidFill>
              <a:ln>
                <a:noFill/>
              </a:ln>
              <a:effectLst/>
            </c:spPr>
          </c:dPt>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'人口，top10'!$B$25:$H$25</c:f>
              <c:numCache>
                <c:formatCode>0.0%</c:formatCode>
                <c:ptCount val="7"/>
                <c:pt idx="0">
                  <c:v>1.9449375000397201E-2</c:v>
                </c:pt>
                <c:pt idx="1">
                  <c:v>2.19715019689431E-2</c:v>
                </c:pt>
                <c:pt idx="2">
                  <c:v>2.1186517271984898E-2</c:v>
                </c:pt>
                <c:pt idx="3">
                  <c:v>2.4539398706561199E-2</c:v>
                </c:pt>
                <c:pt idx="4">
                  <c:v>3.2000000000000001E-2</c:v>
                </c:pt>
                <c:pt idx="5">
                  <c:v>0.05</c:v>
                </c:pt>
                <c:pt idx="6">
                  <c:v>6.4000000000000001E-2</c:v>
                </c:pt>
              </c:numCache>
            </c:numRef>
          </c:val>
        </c:ser>
        <c:ser>
          <c:idx val="8"/>
          <c:order val="8"/>
          <c:tx>
            <c:strRef>
              <c:f>'人口，top10'!$A$26</c:f>
              <c:strCache>
                <c:ptCount val="1"/>
                <c:pt idx="0">
                  <c:v>Japan</c:v>
                </c:pt>
              </c:strCache>
            </c:strRef>
          </c:tx>
          <c:spPr>
            <a:solidFill>
              <a:schemeClr val="accent3">
                <a:lumMod val="60000"/>
              </a:schemeClr>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'人口，top10'!$B$26:$H$26</c:f>
              <c:numCache>
                <c:formatCode>0.0%</c:formatCode>
                <c:ptCount val="7"/>
                <c:pt idx="0">
                  <c:v>1.7788767992292401E-2</c:v>
                </c:pt>
                <c:pt idx="1">
                  <c:v>2.56025666007587E-2</c:v>
                </c:pt>
                <c:pt idx="2">
                  <c:v>5.3503470125633001E-2</c:v>
                </c:pt>
                <c:pt idx="3">
                  <c:v>5.0051728352211403E-2</c:v>
                </c:pt>
                <c:pt idx="4">
                  <c:v>5.0823049723556002E-2</c:v>
                </c:pt>
                <c:pt idx="5">
                  <c:v>5.1179522248757402E-2</c:v>
                </c:pt>
                <c:pt idx="6">
                  <c:v>3.73163259288843E-2</c:v>
                </c:pt>
              </c:numCache>
            </c:numRef>
          </c:val>
        </c:ser>
        <c:ser>
          <c:idx val="9"/>
          <c:order val="9"/>
          <c:tx>
            <c:strRef>
              <c:f>'人口，top10'!$A$27</c:f>
              <c:strCache>
                <c:ptCount val="1"/>
                <c:pt idx="0">
                  <c:v>China</c:v>
                </c:pt>
              </c:strCache>
            </c:strRef>
          </c:tx>
          <c:spPr>
            <a:solidFill>
              <a:schemeClr val="accent4">
                <a:lumMod val="60000"/>
              </a:schemeClr>
            </a:solidFill>
            <a:ln w="15875">
              <a:solidFill>
                <a:srgbClr val="FF0000"/>
              </a:solid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'人口，top10'!$B$27:$H$27</c:f>
              <c:numCache>
                <c:formatCode>0.0%</c:formatCode>
                <c:ptCount val="7"/>
                <c:pt idx="0">
                  <c:v>1.3641381335234799E-2</c:v>
                </c:pt>
                <c:pt idx="1">
                  <c:v>8.5868629886861295E-2</c:v>
                </c:pt>
                <c:pt idx="2">
                  <c:v>5.36979283610515E-2</c:v>
                </c:pt>
                <c:pt idx="3">
                  <c:v>7.7498680920053797E-2</c:v>
                </c:pt>
                <c:pt idx="4">
                  <c:v>0.114229641600093</c:v>
                </c:pt>
                <c:pt idx="5">
                  <c:v>0.142896876295033</c:v>
                </c:pt>
                <c:pt idx="6">
                  <c:v>0.26414307805839199</c:v>
                </c:pt>
              </c:numCache>
            </c:numRef>
          </c:val>
        </c:ser>
        <c:ser>
          <c:idx val="10"/>
          <c:order val="10"/>
          <c:tx>
            <c:strRef>
              <c:f>'人口，top10'!$A$28</c:f>
              <c:strCache>
                <c:ptCount val="1"/>
                <c:pt idx="0">
                  <c:v>REST</c:v>
                </c:pt>
              </c:strCache>
            </c:strRef>
          </c:tx>
          <c:spPr>
            <a:solidFill>
              <a:schemeClr val="accent5">
                <a:lumMod val="60000"/>
              </a:schemeClr>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'人口，top10'!$B$28:$H$28</c:f>
              <c:numCache>
                <c:formatCode>0.0%</c:formatCode>
                <c:ptCount val="7"/>
                <c:pt idx="0">
                  <c:v>0.177027824511994</c:v>
                </c:pt>
                <c:pt idx="1">
                  <c:v>0.21514897380221101</c:v>
                </c:pt>
                <c:pt idx="2">
                  <c:v>0.26665199149147201</c:v>
                </c:pt>
                <c:pt idx="3">
                  <c:v>0.31154516937705801</c:v>
                </c:pt>
                <c:pt idx="4">
                  <c:v>0.325509078249204</c:v>
                </c:pt>
                <c:pt idx="5">
                  <c:v>0.33317351036464699</c:v>
                </c:pt>
                <c:pt idx="6">
                  <c:v>0.31413486448775202</c:v>
                </c:pt>
              </c:numCache>
            </c:numRef>
          </c:val>
        </c:ser>
        <c:ser>
          <c:idx val="11"/>
          <c:order val="11"/>
          <c:tx>
            <c:strRef>
              <c:f>'人口，top10'!$A$29</c:f>
              <c:strCache>
                <c:ptCount val="1"/>
                <c:pt idx="0">
                  <c:v>Italy</c:v>
                </c:pt>
              </c:strCache>
            </c:strRef>
          </c:tx>
          <c:spPr>
            <a:solidFill>
              <a:schemeClr val="tx1"/>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'人口，top10'!$K$29:$Q$29</c:f>
              <c:numCache>
                <c:formatCode>General</c:formatCode>
                <c:ptCount val="7"/>
              </c:numCache>
            </c:numRef>
          </c:val>
        </c:ser>
        <c:ser>
          <c:idx val="12"/>
          <c:order val="12"/>
          <c:tx>
            <c:strRef>
              <c:f>'人口，top10'!$A$30</c:f>
              <c:strCache>
                <c:ptCount val="1"/>
                <c:pt idx="0">
                  <c:v>Iran</c:v>
                </c:pt>
              </c:strCache>
            </c:strRef>
          </c:tx>
          <c:spPr>
            <a:solidFill>
              <a:schemeClr val="bg1">
                <a:lumMod val="50000"/>
              </a:schemeClr>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'人口，top10'!$K$30:$Q$30</c:f>
              <c:numCache>
                <c:formatCode>General</c:formatCode>
                <c:ptCount val="7"/>
              </c:numCache>
            </c:numRef>
          </c:val>
        </c:ser>
        <c:ser>
          <c:idx val="13"/>
          <c:order val="13"/>
          <c:tx>
            <c:strRef>
              <c:f>'人口，top10'!$A$31</c:f>
              <c:strCache>
                <c:ptCount val="1"/>
                <c:pt idx="0">
                  <c:v>South Korea</c:v>
                </c:pt>
              </c:strCache>
            </c:strRef>
          </c:tx>
          <c:spPr>
            <a:solidFill>
              <a:srgbClr val="FF0000"/>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'人口，top10'!$K$31:$Q$31</c:f>
              <c:numCache>
                <c:formatCode>General</c:formatCode>
                <c:ptCount val="7"/>
              </c:numCache>
            </c:numRef>
          </c:val>
        </c:ser>
        <c:ser>
          <c:idx val="14"/>
          <c:order val="14"/>
          <c:tx>
            <c:strRef>
              <c:f>'人口，top10'!$A$32</c:f>
              <c:strCache>
                <c:ptCount val="1"/>
                <c:pt idx="0">
                  <c:v>India</c:v>
                </c:pt>
              </c:strCache>
            </c:strRef>
          </c:tx>
          <c:spPr>
            <a:solidFill>
              <a:srgbClr val="FFFF00">
                <a:alpha val="50000"/>
              </a:srgbClr>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'人口，top10'!$K$32:$Q$32</c:f>
              <c:numCache>
                <c:formatCode>General</c:formatCode>
                <c:ptCount val="7"/>
              </c:numCache>
            </c:numRef>
          </c:val>
        </c:ser>
        <c:dLbls>
          <c:showLegendKey val="0"/>
          <c:showVal val="0"/>
          <c:showCatName val="0"/>
          <c:showSerName val="0"/>
          <c:showPercent val="0"/>
          <c:showBubbleSize val="0"/>
        </c:dLbls>
        <c:gapWidth val="75"/>
        <c:overlap val="100"/>
        <c:axId val="256879024"/>
        <c:axId val="256879584"/>
      </c:barChart>
      <c:catAx>
        <c:axId val="25687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879584"/>
        <c:crosses val="autoZero"/>
        <c:auto val="1"/>
        <c:lblAlgn val="ctr"/>
        <c:lblOffset val="100"/>
        <c:noMultiLvlLbl val="0"/>
      </c:catAx>
      <c:valAx>
        <c:axId val="25687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87902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smtClean="0"/>
              <a:t>Lorenz</a:t>
            </a:r>
            <a:r>
              <a:rPr lang="en-US" altLang="zh-CN" baseline="0" dirty="0" smtClean="0"/>
              <a:t> Curves Based On Population</a:t>
            </a:r>
            <a:endParaRPr lang="zh-CN"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8.8467961151934546E-2"/>
          <c:y val="0.103853789374156"/>
          <c:w val="0.88516968883899994"/>
          <c:h val="0.73304544961077001"/>
        </c:manualLayout>
      </c:layout>
      <c:scatterChart>
        <c:scatterStyle val="smoothMarker"/>
        <c:varyColors val="0"/>
        <c:ser>
          <c:idx val="1"/>
          <c:order val="0"/>
          <c:tx>
            <c:v>1950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[5]Sheet1!$E$3:$E$155</c:f>
              <c:numCache>
                <c:formatCode>General</c:formatCode>
                <c:ptCount val="153"/>
                <c:pt idx="0">
                  <c:v>3.4373252892101001E-3</c:v>
                </c:pt>
                <c:pt idx="1">
                  <c:v>1.10921754096815E-2</c:v>
                </c:pt>
                <c:pt idx="2">
                  <c:v>1.42383678030156E-2</c:v>
                </c:pt>
                <c:pt idx="3">
                  <c:v>1.5161519967244901E-2</c:v>
                </c:pt>
                <c:pt idx="4">
                  <c:v>1.71298190180245E-2</c:v>
                </c:pt>
                <c:pt idx="5">
                  <c:v>1.7245097601619901E-2</c:v>
                </c:pt>
                <c:pt idx="6">
                  <c:v>1.7463903531803798E-2</c:v>
                </c:pt>
                <c:pt idx="7">
                  <c:v>1.8053157823770202E-2</c:v>
                </c:pt>
                <c:pt idx="8">
                  <c:v>2.02312866990506E-2</c:v>
                </c:pt>
                <c:pt idx="9">
                  <c:v>2.11873308412674E-2</c:v>
                </c:pt>
                <c:pt idx="10">
                  <c:v>2.3073380522848099E-2</c:v>
                </c:pt>
                <c:pt idx="11">
                  <c:v>2.37946917106465E-2</c:v>
                </c:pt>
                <c:pt idx="12">
                  <c:v>2.51549270583693E-2</c:v>
                </c:pt>
                <c:pt idx="13">
                  <c:v>2.5777028145874702E-2</c:v>
                </c:pt>
                <c:pt idx="14">
                  <c:v>2.5811984581720002E-2</c:v>
                </c:pt>
                <c:pt idx="15">
                  <c:v>2.5846653454505202E-2</c:v>
                </c:pt>
                <c:pt idx="16">
                  <c:v>2.7598004967212299E-2</c:v>
                </c:pt>
                <c:pt idx="17">
                  <c:v>3.4999161550992003E-2</c:v>
                </c:pt>
                <c:pt idx="18">
                  <c:v>4.3700930807886798E-2</c:v>
                </c:pt>
                <c:pt idx="19">
                  <c:v>4.37961669640397E-2</c:v>
                </c:pt>
                <c:pt idx="20">
                  <c:v>4.41888852057499E-2</c:v>
                </c:pt>
                <c:pt idx="21">
                  <c:v>4.4303476340502398E-2</c:v>
                </c:pt>
                <c:pt idx="22">
                  <c:v>4.4331768154058801E-2</c:v>
                </c:pt>
                <c:pt idx="23">
                  <c:v>6.0318646042715501E-2</c:v>
                </c:pt>
                <c:pt idx="24">
                  <c:v>6.4773326789980198E-2</c:v>
                </c:pt>
                <c:pt idx="25">
                  <c:v>6.6497672288717197E-2</c:v>
                </c:pt>
                <c:pt idx="26">
                  <c:v>6.7318557569991805E-2</c:v>
                </c:pt>
                <c:pt idx="27">
                  <c:v>6.7350935228144795E-2</c:v>
                </c:pt>
                <c:pt idx="28">
                  <c:v>6.9772184102632598E-2</c:v>
                </c:pt>
                <c:pt idx="29">
                  <c:v>6.9876952910890605E-2</c:v>
                </c:pt>
                <c:pt idx="30">
                  <c:v>7.7989265610465305E-2</c:v>
                </c:pt>
                <c:pt idx="31">
                  <c:v>7.9430597963817004E-2</c:v>
                </c:pt>
                <c:pt idx="32">
                  <c:v>8.4575342224205804E-2</c:v>
                </c:pt>
                <c:pt idx="33">
                  <c:v>8.5504283653567298E-2</c:v>
                </c:pt>
                <c:pt idx="34">
                  <c:v>8.76075384554037E-2</c:v>
                </c:pt>
                <c:pt idx="35">
                  <c:v>8.8077681678702502E-2</c:v>
                </c:pt>
                <c:pt idx="36">
                  <c:v>0.118730887077395</c:v>
                </c:pt>
                <c:pt idx="37">
                  <c:v>0.121451179998908</c:v>
                </c:pt>
                <c:pt idx="38">
                  <c:v>0.35106926166719499</c:v>
                </c:pt>
                <c:pt idx="39">
                  <c:v>0.35207430343009799</c:v>
                </c:pt>
                <c:pt idx="40">
                  <c:v>0.35262113478103502</c:v>
                </c:pt>
                <c:pt idx="41">
                  <c:v>0.35518714188657902</c:v>
                </c:pt>
                <c:pt idx="42">
                  <c:v>0.35520708128114797</c:v>
                </c:pt>
                <c:pt idx="43">
                  <c:v>0.37105994718297602</c:v>
                </c:pt>
                <c:pt idx="44">
                  <c:v>0.52996923877139002</c:v>
                </c:pt>
                <c:pt idx="45">
                  <c:v>0.52999541967784203</c:v>
                </c:pt>
                <c:pt idx="46">
                  <c:v>0.53114129302143898</c:v>
                </c:pt>
                <c:pt idx="47">
                  <c:v>0.53173368812697597</c:v>
                </c:pt>
                <c:pt idx="48">
                  <c:v>0.53957959370892505</c:v>
                </c:pt>
                <c:pt idx="49">
                  <c:v>0.54090807297386201</c:v>
                </c:pt>
                <c:pt idx="50">
                  <c:v>0.54431821194157404</c:v>
                </c:pt>
                <c:pt idx="51">
                  <c:v>0.54494622052865604</c:v>
                </c:pt>
                <c:pt idx="52">
                  <c:v>0.54640409261402501</c:v>
                </c:pt>
                <c:pt idx="53">
                  <c:v>0.54691692987304397</c:v>
                </c:pt>
                <c:pt idx="54">
                  <c:v>0.54701067331933295</c:v>
                </c:pt>
                <c:pt idx="55">
                  <c:v>0.54703977503883505</c:v>
                </c:pt>
                <c:pt idx="56">
                  <c:v>0.55083425195972202</c:v>
                </c:pt>
                <c:pt idx="57">
                  <c:v>0.55084501087192494</c:v>
                </c:pt>
                <c:pt idx="58">
                  <c:v>0.55326003005797397</c:v>
                </c:pt>
                <c:pt idx="59">
                  <c:v>0.55366794522622298</c:v>
                </c:pt>
                <c:pt idx="60">
                  <c:v>0.55375662063749198</c:v>
                </c:pt>
                <c:pt idx="61">
                  <c:v>0.55488039385204202</c:v>
                </c:pt>
                <c:pt idx="62">
                  <c:v>0.55496948984012195</c:v>
                </c:pt>
                <c:pt idx="63">
                  <c:v>0.57776117426484597</c:v>
                </c:pt>
                <c:pt idx="64">
                  <c:v>0.57809062567745595</c:v>
                </c:pt>
                <c:pt idx="65">
                  <c:v>0.57828016435991403</c:v>
                </c:pt>
                <c:pt idx="66">
                  <c:v>0.57958860626459896</c:v>
                </c:pt>
                <c:pt idx="67">
                  <c:v>0.57979689059600104</c:v>
                </c:pt>
                <c:pt idx="68">
                  <c:v>0.57991892247771903</c:v>
                </c:pt>
                <c:pt idx="69">
                  <c:v>0.583665369611302</c:v>
                </c:pt>
                <c:pt idx="70">
                  <c:v>0.59263366168667198</c:v>
                </c:pt>
                <c:pt idx="71">
                  <c:v>0.60171829983376601</c:v>
                </c:pt>
                <c:pt idx="72">
                  <c:v>0.60192690508723201</c:v>
                </c:pt>
                <c:pt idx="73">
                  <c:v>0.605121769534264</c:v>
                </c:pt>
                <c:pt idx="74">
                  <c:v>0.60519696072938001</c:v>
                </c:pt>
                <c:pt idx="75">
                  <c:v>0.605768500123401</c:v>
                </c:pt>
                <c:pt idx="76">
                  <c:v>0.60899142793815197</c:v>
                </c:pt>
                <c:pt idx="77">
                  <c:v>0.60935443301937398</c:v>
                </c:pt>
                <c:pt idx="78">
                  <c:v>0.61442145460073305</c:v>
                </c:pt>
                <c:pt idx="79">
                  <c:v>0.61459313185898801</c:v>
                </c:pt>
                <c:pt idx="80">
                  <c:v>0.61814733063000005</c:v>
                </c:pt>
                <c:pt idx="81">
                  <c:v>0.61898088262069595</c:v>
                </c:pt>
                <c:pt idx="82">
                  <c:v>0.61901427878413695</c:v>
                </c:pt>
                <c:pt idx="83">
                  <c:v>0.61914602447001998</c:v>
                </c:pt>
                <c:pt idx="84">
                  <c:v>0.62063535789659496</c:v>
                </c:pt>
                <c:pt idx="85">
                  <c:v>0.62226120607983504</c:v>
                </c:pt>
                <c:pt idx="86">
                  <c:v>0.64184030947051796</c:v>
                </c:pt>
                <c:pt idx="87">
                  <c:v>0.64248701050104295</c:v>
                </c:pt>
                <c:pt idx="88">
                  <c:v>0.64498682320818201</c:v>
                </c:pt>
                <c:pt idx="89">
                  <c:v>0.64515350759474299</c:v>
                </c:pt>
                <c:pt idx="90">
                  <c:v>0.645244294335382</c:v>
                </c:pt>
                <c:pt idx="91">
                  <c:v>0.64830614376531404</c:v>
                </c:pt>
                <c:pt idx="92">
                  <c:v>0.66025437371411599</c:v>
                </c:pt>
                <c:pt idx="93">
                  <c:v>0.66119961840660602</c:v>
                </c:pt>
                <c:pt idx="94">
                  <c:v>0.66176318204280005</c:v>
                </c:pt>
                <c:pt idx="95">
                  <c:v>0.67361607406937296</c:v>
                </c:pt>
                <c:pt idx="96">
                  <c:v>0.67363180769583797</c:v>
                </c:pt>
                <c:pt idx="97">
                  <c:v>0.68048783972734195</c:v>
                </c:pt>
                <c:pt idx="98">
                  <c:v>0.68122258234805999</c:v>
                </c:pt>
                <c:pt idx="99">
                  <c:v>0.71593261338795</c:v>
                </c:pt>
                <c:pt idx="100">
                  <c:v>0.71877541535161904</c:v>
                </c:pt>
                <c:pt idx="101">
                  <c:v>0.71878871841571301</c:v>
                </c:pt>
                <c:pt idx="102">
                  <c:v>0.71931991663946404</c:v>
                </c:pt>
                <c:pt idx="103">
                  <c:v>0.72014291282784204</c:v>
                </c:pt>
                <c:pt idx="104">
                  <c:v>0.72271110473701705</c:v>
                </c:pt>
                <c:pt idx="105">
                  <c:v>0.72440367261740801</c:v>
                </c:pt>
                <c:pt idx="106">
                  <c:v>0.72572170629141997</c:v>
                </c:pt>
                <c:pt idx="107">
                  <c:v>0.726343743616778</c:v>
                </c:pt>
                <c:pt idx="108">
                  <c:v>0.72742786986615504</c:v>
                </c:pt>
                <c:pt idx="109">
                  <c:v>0.72795757875816902</c:v>
                </c:pt>
                <c:pt idx="110">
                  <c:v>0.73519957995592</c:v>
                </c:pt>
                <c:pt idx="111">
                  <c:v>0.73618810563369497</c:v>
                </c:pt>
                <c:pt idx="112">
                  <c:v>0.74013110739723298</c:v>
                </c:pt>
                <c:pt idx="113">
                  <c:v>0.74210228165634795</c:v>
                </c:pt>
                <c:pt idx="114">
                  <c:v>0.74537273211708799</c:v>
                </c:pt>
                <c:pt idx="115">
                  <c:v>0.74543702167413495</c:v>
                </c:pt>
                <c:pt idx="116">
                  <c:v>0.74681583714257904</c:v>
                </c:pt>
                <c:pt idx="117">
                  <c:v>0.749745440923833</c:v>
                </c:pt>
                <c:pt idx="118">
                  <c:v>0.74974737194567498</c:v>
                </c:pt>
                <c:pt idx="119">
                  <c:v>0.75097747170729201</c:v>
                </c:pt>
                <c:pt idx="120">
                  <c:v>0.766726997326314</c:v>
                </c:pt>
                <c:pt idx="121">
                  <c:v>0.76675437028932902</c:v>
                </c:pt>
                <c:pt idx="122">
                  <c:v>0.76942055575081403</c:v>
                </c:pt>
                <c:pt idx="123">
                  <c:v>0.76969318242249696</c:v>
                </c:pt>
                <c:pt idx="124">
                  <c:v>0.770916063126733</c:v>
                </c:pt>
                <c:pt idx="125">
                  <c:v>0.77387611016617197</c:v>
                </c:pt>
                <c:pt idx="126">
                  <c:v>0.81728447490780598</c:v>
                </c:pt>
                <c:pt idx="127">
                  <c:v>0.81774938879052195</c:v>
                </c:pt>
                <c:pt idx="128">
                  <c:v>0.81775910006109098</c:v>
                </c:pt>
                <c:pt idx="129">
                  <c:v>0.82353703242177301</c:v>
                </c:pt>
                <c:pt idx="130">
                  <c:v>0.82434271613158405</c:v>
                </c:pt>
                <c:pt idx="131">
                  <c:v>0.83482504967661397</c:v>
                </c:pt>
                <c:pt idx="132">
                  <c:v>0.835336413649998</c:v>
                </c:pt>
                <c:pt idx="133">
                  <c:v>0.85300055734830504</c:v>
                </c:pt>
                <c:pt idx="134">
                  <c:v>0.85723463711315595</c:v>
                </c:pt>
                <c:pt idx="135">
                  <c:v>0.85903698187506905</c:v>
                </c:pt>
                <c:pt idx="136">
                  <c:v>0.85909722063558802</c:v>
                </c:pt>
                <c:pt idx="137">
                  <c:v>0.86054836855918004</c:v>
                </c:pt>
                <c:pt idx="138">
                  <c:v>0.86055702416506397</c:v>
                </c:pt>
                <c:pt idx="139">
                  <c:v>0.8643051658516</c:v>
                </c:pt>
                <c:pt idx="140">
                  <c:v>0.86775817916256004</c:v>
                </c:pt>
                <c:pt idx="141">
                  <c:v>0.89735640605835898</c:v>
                </c:pt>
                <c:pt idx="142">
                  <c:v>0.89950730511875598</c:v>
                </c:pt>
                <c:pt idx="143">
                  <c:v>0.90233775158295104</c:v>
                </c:pt>
                <c:pt idx="144">
                  <c:v>0.90235802076716798</c:v>
                </c:pt>
                <c:pt idx="145">
                  <c:v>0.90600153721584298</c:v>
                </c:pt>
                <c:pt idx="146">
                  <c:v>0.92737495176018803</c:v>
                </c:pt>
                <c:pt idx="147">
                  <c:v>0.93317561680419503</c:v>
                </c:pt>
                <c:pt idx="148">
                  <c:v>0.93322443665094901</c:v>
                </c:pt>
                <c:pt idx="149">
                  <c:v>0.93323499287553202</c:v>
                </c:pt>
                <c:pt idx="150">
                  <c:v>0.99987405413589603</c:v>
                </c:pt>
                <c:pt idx="151">
                  <c:v>0.99999904525685901</c:v>
                </c:pt>
                <c:pt idx="152">
                  <c:v>1</c:v>
                </c:pt>
              </c:numCache>
            </c:numRef>
          </c:xVal>
          <c:yVal>
            <c:numRef>
              <c:f>[5]Sheet1!$F$3:$F$155</c:f>
              <c:numCache>
                <c:formatCode>General</c:formatCode>
                <c:ptCount val="153"/>
                <c:pt idx="0">
                  <c:v>4.4486219122591996E-6</c:v>
                </c:pt>
                <c:pt idx="1">
                  <c:v>1.9701039897147899E-5</c:v>
                </c:pt>
                <c:pt idx="2">
                  <c:v>3.4317940465999501E-5</c:v>
                </c:pt>
                <c:pt idx="3">
                  <c:v>3.8766562378258702E-5</c:v>
                </c:pt>
                <c:pt idx="4">
                  <c:v>4.8934841034851099E-5</c:v>
                </c:pt>
                <c:pt idx="5">
                  <c:v>4.9570358450888202E-5</c:v>
                </c:pt>
                <c:pt idx="6">
                  <c:v>5.0841393282962203E-5</c:v>
                </c:pt>
                <c:pt idx="7">
                  <c:v>5.5290015195221398E-5</c:v>
                </c:pt>
                <c:pt idx="8">
                  <c:v>7.3720020260295197E-5</c:v>
                </c:pt>
                <c:pt idx="9">
                  <c:v>8.1981746668776599E-5</c:v>
                </c:pt>
                <c:pt idx="10">
                  <c:v>1.0613140847818399E-4</c:v>
                </c:pt>
                <c:pt idx="11">
                  <c:v>1.15664169718739E-4</c:v>
                </c:pt>
                <c:pt idx="12">
                  <c:v>1.3536520961588699E-4</c:v>
                </c:pt>
                <c:pt idx="13">
                  <c:v>1.4616900568851601E-4</c:v>
                </c:pt>
                <c:pt idx="14">
                  <c:v>1.46804523104553E-4</c:v>
                </c:pt>
                <c:pt idx="15">
                  <c:v>1.4744004052058999E-4</c:v>
                </c:pt>
                <c:pt idx="16">
                  <c:v>1.7985142873847899E-4</c:v>
                </c:pt>
                <c:pt idx="17">
                  <c:v>3.1902974285058798E-4</c:v>
                </c:pt>
                <c:pt idx="18">
                  <c:v>4.84899788436252E-4</c:v>
                </c:pt>
                <c:pt idx="19">
                  <c:v>4.8680634068436299E-4</c:v>
                </c:pt>
                <c:pt idx="20">
                  <c:v>4.9506806709284504E-4</c:v>
                </c:pt>
                <c:pt idx="21">
                  <c:v>4.9761013675699299E-4</c:v>
                </c:pt>
                <c:pt idx="22">
                  <c:v>4.9824565417303001E-4</c:v>
                </c:pt>
                <c:pt idx="23">
                  <c:v>8.8972438245183902E-4</c:v>
                </c:pt>
                <c:pt idx="24">
                  <c:v>1.02508959206773E-3</c:v>
                </c:pt>
                <c:pt idx="25">
                  <c:v>1.0778375375988E-3</c:v>
                </c:pt>
                <c:pt idx="26">
                  <c:v>1.1051647864883901E-3</c:v>
                </c:pt>
                <c:pt idx="27">
                  <c:v>1.10643582132047E-3</c:v>
                </c:pt>
                <c:pt idx="28">
                  <c:v>1.2017634337260199E-3</c:v>
                </c:pt>
                <c:pt idx="29">
                  <c:v>1.2062120556382799E-3</c:v>
                </c:pt>
                <c:pt idx="30">
                  <c:v>1.5849804355963499E-3</c:v>
                </c:pt>
                <c:pt idx="31">
                  <c:v>1.65679390360853E-3</c:v>
                </c:pt>
                <c:pt idx="32">
                  <c:v>1.91354293968749E-3</c:v>
                </c:pt>
                <c:pt idx="33">
                  <c:v>1.9599357110581901E-3</c:v>
                </c:pt>
                <c:pt idx="34">
                  <c:v>2.0705157414486401E-3</c:v>
                </c:pt>
                <c:pt idx="35">
                  <c:v>2.09530092067408E-3</c:v>
                </c:pt>
                <c:pt idx="36">
                  <c:v>3.8003941479014302E-3</c:v>
                </c:pt>
                <c:pt idx="37">
                  <c:v>3.95673143224653E-3</c:v>
                </c:pt>
                <c:pt idx="38">
                  <c:v>1.75981127674813E-2</c:v>
                </c:pt>
                <c:pt idx="39">
                  <c:v>1.76584869220048E-2</c:v>
                </c:pt>
                <c:pt idx="40">
                  <c:v>1.76915338276388E-2</c:v>
                </c:pt>
                <c:pt idx="41">
                  <c:v>1.7849142146815999E-2</c:v>
                </c:pt>
                <c:pt idx="42">
                  <c:v>1.7850413181648001E-2</c:v>
                </c:pt>
                <c:pt idx="43">
                  <c:v>1.89517648636402E-2</c:v>
                </c:pt>
                <c:pt idx="44">
                  <c:v>3.0499751830449E-2</c:v>
                </c:pt>
                <c:pt idx="45">
                  <c:v>3.0501658382697101E-2</c:v>
                </c:pt>
                <c:pt idx="46">
                  <c:v>3.05874532338621E-2</c:v>
                </c:pt>
                <c:pt idx="47">
                  <c:v>3.0634481522648901E-2</c:v>
                </c:pt>
                <c:pt idx="48">
                  <c:v>3.1259830660029297E-2</c:v>
                </c:pt>
                <c:pt idx="49">
                  <c:v>3.1367233103339602E-2</c:v>
                </c:pt>
                <c:pt idx="50">
                  <c:v>3.1649402836059999E-2</c:v>
                </c:pt>
                <c:pt idx="51">
                  <c:v>3.1701515264175098E-2</c:v>
                </c:pt>
                <c:pt idx="52">
                  <c:v>3.1829889782214502E-2</c:v>
                </c:pt>
                <c:pt idx="53">
                  <c:v>3.1881366692913499E-2</c:v>
                </c:pt>
                <c:pt idx="54">
                  <c:v>3.1890899454154097E-2</c:v>
                </c:pt>
                <c:pt idx="55">
                  <c:v>3.1894077041234301E-2</c:v>
                </c:pt>
                <c:pt idx="56">
                  <c:v>3.2338303715044203E-2</c:v>
                </c:pt>
                <c:pt idx="57">
                  <c:v>3.2339574749876199E-2</c:v>
                </c:pt>
                <c:pt idx="58">
                  <c:v>3.2625557587092902E-2</c:v>
                </c:pt>
                <c:pt idx="59">
                  <c:v>3.2675127945543801E-2</c:v>
                </c:pt>
                <c:pt idx="60">
                  <c:v>3.2685931741616402E-2</c:v>
                </c:pt>
                <c:pt idx="61">
                  <c:v>3.2827863342042497E-2</c:v>
                </c:pt>
                <c:pt idx="62">
                  <c:v>3.2840573690363202E-2</c:v>
                </c:pt>
                <c:pt idx="63">
                  <c:v>3.6251395662233898E-2</c:v>
                </c:pt>
                <c:pt idx="64">
                  <c:v>3.6300966020684798E-2</c:v>
                </c:pt>
                <c:pt idx="65">
                  <c:v>3.6330835339238601E-2</c:v>
                </c:pt>
                <c:pt idx="66">
                  <c:v>3.6542462638778903E-2</c:v>
                </c:pt>
                <c:pt idx="67">
                  <c:v>3.6577416096660903E-2</c:v>
                </c:pt>
                <c:pt idx="68">
                  <c:v>3.6598388171390203E-2</c:v>
                </c:pt>
                <c:pt idx="69">
                  <c:v>3.7254877662156398E-2</c:v>
                </c:pt>
                <c:pt idx="70">
                  <c:v>3.8900867769692302E-2</c:v>
                </c:pt>
                <c:pt idx="71">
                  <c:v>4.0676503430099799E-2</c:v>
                </c:pt>
                <c:pt idx="72">
                  <c:v>4.0722896201470501E-2</c:v>
                </c:pt>
                <c:pt idx="73">
                  <c:v>4.1439124329344199E-2</c:v>
                </c:pt>
                <c:pt idx="74">
                  <c:v>4.1456918816993198E-2</c:v>
                </c:pt>
                <c:pt idx="75">
                  <c:v>4.1595360891016703E-2</c:v>
                </c:pt>
                <c:pt idx="76">
                  <c:v>4.2383402486902602E-2</c:v>
                </c:pt>
                <c:pt idx="77">
                  <c:v>4.2473010442563797E-2</c:v>
                </c:pt>
                <c:pt idx="78">
                  <c:v>4.3773914593191597E-2</c:v>
                </c:pt>
                <c:pt idx="79">
                  <c:v>4.38190363297302E-2</c:v>
                </c:pt>
                <c:pt idx="80">
                  <c:v>4.4793920045931003E-2</c:v>
                </c:pt>
                <c:pt idx="81">
                  <c:v>4.5022706315704299E-2</c:v>
                </c:pt>
                <c:pt idx="82">
                  <c:v>4.5032239076944897E-2</c:v>
                </c:pt>
                <c:pt idx="83">
                  <c:v>4.5074818743819398E-2</c:v>
                </c:pt>
                <c:pt idx="84">
                  <c:v>4.5598758732926799E-2</c:v>
                </c:pt>
                <c:pt idx="85">
                  <c:v>4.6174272672029198E-2</c:v>
                </c:pt>
                <c:pt idx="86">
                  <c:v>5.3363881199656099E-2</c:v>
                </c:pt>
                <c:pt idx="87">
                  <c:v>5.3610562762996798E-2</c:v>
                </c:pt>
                <c:pt idx="88">
                  <c:v>5.4582904409533499E-2</c:v>
                </c:pt>
                <c:pt idx="89">
                  <c:v>5.4648958881200298E-2</c:v>
                </c:pt>
                <c:pt idx="90">
                  <c:v>5.4685818891330402E-2</c:v>
                </c:pt>
                <c:pt idx="91">
                  <c:v>5.5986723041958203E-2</c:v>
                </c:pt>
                <c:pt idx="92">
                  <c:v>6.1279312082714497E-2</c:v>
                </c:pt>
                <c:pt idx="93">
                  <c:v>6.1705108751459403E-2</c:v>
                </c:pt>
                <c:pt idx="94">
                  <c:v>6.1960586752706298E-2</c:v>
                </c:pt>
                <c:pt idx="95">
                  <c:v>6.7692318327944201E-2</c:v>
                </c:pt>
                <c:pt idx="96">
                  <c:v>6.7699944536936701E-2</c:v>
                </c:pt>
                <c:pt idx="97">
                  <c:v>7.1068186841932904E-2</c:v>
                </c:pt>
                <c:pt idx="98">
                  <c:v>7.1439283201270798E-2</c:v>
                </c:pt>
                <c:pt idx="99">
                  <c:v>8.9228051193563196E-2</c:v>
                </c:pt>
                <c:pt idx="100">
                  <c:v>9.0718043270039003E-2</c:v>
                </c:pt>
                <c:pt idx="101">
                  <c:v>9.0725033961615395E-2</c:v>
                </c:pt>
                <c:pt idx="102">
                  <c:v>9.1014829903328306E-2</c:v>
                </c:pt>
                <c:pt idx="103">
                  <c:v>9.1477380209890505E-2</c:v>
                </c:pt>
                <c:pt idx="104">
                  <c:v>9.2943518888688001E-2</c:v>
                </c:pt>
                <c:pt idx="105">
                  <c:v>9.4079188511146106E-2</c:v>
                </c:pt>
                <c:pt idx="106">
                  <c:v>9.4970819445846094E-2</c:v>
                </c:pt>
                <c:pt idx="107">
                  <c:v>9.5398993528561599E-2</c:v>
                </c:pt>
                <c:pt idx="108">
                  <c:v>9.6155709850066107E-2</c:v>
                </c:pt>
                <c:pt idx="109">
                  <c:v>9.6525499351386504E-2</c:v>
                </c:pt>
                <c:pt idx="110">
                  <c:v>0.101716405605577</c:v>
                </c:pt>
                <c:pt idx="111">
                  <c:v>0.102432911481603</c:v>
                </c:pt>
                <c:pt idx="112">
                  <c:v>0.105623208910108</c:v>
                </c:pt>
                <c:pt idx="113">
                  <c:v>0.107398844570516</c:v>
                </c:pt>
                <c:pt idx="114">
                  <c:v>0.11038788339740201</c:v>
                </c:pt>
                <c:pt idx="115">
                  <c:v>0.110454612726086</c:v>
                </c:pt>
                <c:pt idx="116">
                  <c:v>0.111917573817803</c:v>
                </c:pt>
                <c:pt idx="117">
                  <c:v>0.11554256515887799</c:v>
                </c:pt>
                <c:pt idx="118">
                  <c:v>0.115545107228542</c:v>
                </c:pt>
                <c:pt idx="119">
                  <c:v>0.11723240596812</c:v>
                </c:pt>
                <c:pt idx="120">
                  <c:v>0.13915568273227</c:v>
                </c:pt>
                <c:pt idx="121">
                  <c:v>0.139193813777232</c:v>
                </c:pt>
                <c:pt idx="122">
                  <c:v>0.143089157966523</c:v>
                </c:pt>
                <c:pt idx="123">
                  <c:v>0.14349716014761901</c:v>
                </c:pt>
                <c:pt idx="124">
                  <c:v>0.145467886936166</c:v>
                </c:pt>
                <c:pt idx="125">
                  <c:v>0.150439539681824</c:v>
                </c:pt>
                <c:pt idx="126">
                  <c:v>0.223543911449892</c:v>
                </c:pt>
                <c:pt idx="127">
                  <c:v>0.22433019571127299</c:v>
                </c:pt>
                <c:pt idx="128">
                  <c:v>0.22434735468150599</c:v>
                </c:pt>
                <c:pt idx="129">
                  <c:v>0.234934439315267</c:v>
                </c:pt>
                <c:pt idx="130">
                  <c:v>0.23642091455137701</c:v>
                </c:pt>
                <c:pt idx="131">
                  <c:v>0.25587028955177399</c:v>
                </c:pt>
                <c:pt idx="132">
                  <c:v>0.25682921347972199</c:v>
                </c:pt>
                <c:pt idx="133">
                  <c:v>0.29191930760620599</c:v>
                </c:pt>
                <c:pt idx="134">
                  <c:v>0.300815280395893</c:v>
                </c:pt>
                <c:pt idx="135">
                  <c:v>0.30462965592694702</c:v>
                </c:pt>
                <c:pt idx="136">
                  <c:v>0.30475803044498601</c:v>
                </c:pt>
                <c:pt idx="137">
                  <c:v>0.307998991206127</c:v>
                </c:pt>
                <c:pt idx="138">
                  <c:v>0.30801932776343999</c:v>
                </c:pt>
                <c:pt idx="139">
                  <c:v>0.31803653133566401</c:v>
                </c:pt>
                <c:pt idx="140">
                  <c:v>0.32753179704867302</c:v>
                </c:pt>
                <c:pt idx="141">
                  <c:v>0.416112756565578</c:v>
                </c:pt>
                <c:pt idx="142">
                  <c:v>0.42275200701091697</c:v>
                </c:pt>
                <c:pt idx="143">
                  <c:v>0.43167965346506298</c:v>
                </c:pt>
                <c:pt idx="144">
                  <c:v>0.43175146693307598</c:v>
                </c:pt>
                <c:pt idx="145">
                  <c:v>0.444970864704062</c:v>
                </c:pt>
                <c:pt idx="146">
                  <c:v>0.53177173993864701</c:v>
                </c:pt>
                <c:pt idx="147">
                  <c:v>0.55850795763132499</c:v>
                </c:pt>
                <c:pt idx="148">
                  <c:v>0.55874754769717105</c:v>
                </c:pt>
                <c:pt idx="149">
                  <c:v>0.55880855736911095</c:v>
                </c:pt>
                <c:pt idx="150">
                  <c:v>0.99866541342632198</c:v>
                </c:pt>
                <c:pt idx="151">
                  <c:v>0.99995233619379698</c:v>
                </c:pt>
                <c:pt idx="152">
                  <c:v>1</c:v>
                </c:pt>
              </c:numCache>
            </c:numRef>
          </c:yVal>
          <c:smooth val="1"/>
        </c:ser>
        <c:ser>
          <c:idx val="2"/>
          <c:order val="1"/>
          <c:tx>
            <c:v>1960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[6]Sheet1!$E$3:$E$189</c:f>
              <c:numCache>
                <c:formatCode>General</c:formatCode>
                <c:ptCount val="187"/>
                <c:pt idx="0">
                  <c:v>3.17794855431414E-3</c:v>
                </c:pt>
                <c:pt idx="1">
                  <c:v>4.2890361712784901E-3</c:v>
                </c:pt>
                <c:pt idx="2">
                  <c:v>5.8969291038268503E-3</c:v>
                </c:pt>
                <c:pt idx="3">
                  <c:v>6.8247629309558903E-3</c:v>
                </c:pt>
                <c:pt idx="4">
                  <c:v>1.4199921493473299E-2</c:v>
                </c:pt>
                <c:pt idx="5">
                  <c:v>1.51996237039422E-2</c:v>
                </c:pt>
                <c:pt idx="6">
                  <c:v>1.6897295847798199E-2</c:v>
                </c:pt>
                <c:pt idx="7">
                  <c:v>1.78739675202585E-2</c:v>
                </c:pt>
                <c:pt idx="8">
                  <c:v>1.8085706501780201E-2</c:v>
                </c:pt>
                <c:pt idx="9">
                  <c:v>1.9003432089535699E-2</c:v>
                </c:pt>
                <c:pt idx="10">
                  <c:v>1.9709187964218701E-2</c:v>
                </c:pt>
                <c:pt idx="11">
                  <c:v>2.1613645186643798E-2</c:v>
                </c:pt>
                <c:pt idx="12">
                  <c:v>2.2139870606172399E-2</c:v>
                </c:pt>
                <c:pt idx="13">
                  <c:v>2.2425643451563799E-2</c:v>
                </c:pt>
                <c:pt idx="14">
                  <c:v>3.89188364606224E-2</c:v>
                </c:pt>
                <c:pt idx="15">
                  <c:v>4.1840250817941002E-2</c:v>
                </c:pt>
                <c:pt idx="16">
                  <c:v>4.1962751292395697E-2</c:v>
                </c:pt>
                <c:pt idx="17">
                  <c:v>4.3747796780045499E-2</c:v>
                </c:pt>
                <c:pt idx="18">
                  <c:v>4.3811214661951398E-2</c:v>
                </c:pt>
                <c:pt idx="19">
                  <c:v>4.4311799247137802E-2</c:v>
                </c:pt>
                <c:pt idx="20">
                  <c:v>4.6571906681447901E-2</c:v>
                </c:pt>
                <c:pt idx="21">
                  <c:v>4.7381504738935702E-2</c:v>
                </c:pt>
                <c:pt idx="22">
                  <c:v>4.8669768550164798E-2</c:v>
                </c:pt>
                <c:pt idx="23">
                  <c:v>6.3722792818055193E-2</c:v>
                </c:pt>
                <c:pt idx="24">
                  <c:v>6.5420607795728294E-2</c:v>
                </c:pt>
                <c:pt idx="25">
                  <c:v>6.8774868549538598E-2</c:v>
                </c:pt>
                <c:pt idx="26">
                  <c:v>6.8858809220475395E-2</c:v>
                </c:pt>
                <c:pt idx="27">
                  <c:v>6.9513699608925103E-2</c:v>
                </c:pt>
                <c:pt idx="28">
                  <c:v>6.9552943616392596E-2</c:v>
                </c:pt>
                <c:pt idx="29">
                  <c:v>6.9669219333161905E-2</c:v>
                </c:pt>
                <c:pt idx="30">
                  <c:v>6.9739886114528901E-2</c:v>
                </c:pt>
                <c:pt idx="31">
                  <c:v>7.1393291761096905E-2</c:v>
                </c:pt>
                <c:pt idx="32">
                  <c:v>7.2584134252377502E-2</c:v>
                </c:pt>
                <c:pt idx="33">
                  <c:v>7.2613968874043394E-2</c:v>
                </c:pt>
                <c:pt idx="34">
                  <c:v>7.3787645670416901E-2</c:v>
                </c:pt>
                <c:pt idx="35">
                  <c:v>8.0941463755791698E-2</c:v>
                </c:pt>
                <c:pt idx="36">
                  <c:v>8.2098359076896998E-2</c:v>
                </c:pt>
                <c:pt idx="37">
                  <c:v>8.2134531990821005E-2</c:v>
                </c:pt>
                <c:pt idx="38">
                  <c:v>9.1244702586711204E-2</c:v>
                </c:pt>
                <c:pt idx="39">
                  <c:v>9.1271653896355595E-2</c:v>
                </c:pt>
                <c:pt idx="40">
                  <c:v>9.1644657917615599E-2</c:v>
                </c:pt>
                <c:pt idx="41">
                  <c:v>9.6721499834401994E-2</c:v>
                </c:pt>
                <c:pt idx="42">
                  <c:v>9.7356441432657301E-2</c:v>
                </c:pt>
                <c:pt idx="43">
                  <c:v>9.7386373607489807E-2</c:v>
                </c:pt>
                <c:pt idx="44">
                  <c:v>9.7407767050208593E-2</c:v>
                </c:pt>
                <c:pt idx="45">
                  <c:v>9.7428276521401097E-2</c:v>
                </c:pt>
                <c:pt idx="46">
                  <c:v>9.9934510594914497E-2</c:v>
                </c:pt>
                <c:pt idx="47">
                  <c:v>9.9954492679704895E-2</c:v>
                </c:pt>
                <c:pt idx="48">
                  <c:v>9.9971538514065997E-2</c:v>
                </c:pt>
                <c:pt idx="49">
                  <c:v>0.10008330547663299</c:v>
                </c:pt>
                <c:pt idx="50">
                  <c:v>0.10229823380877601</c:v>
                </c:pt>
                <c:pt idx="51">
                  <c:v>0.10263570150878901</c:v>
                </c:pt>
                <c:pt idx="52">
                  <c:v>0.10355895067003699</c:v>
                </c:pt>
                <c:pt idx="53">
                  <c:v>0.11451696735367101</c:v>
                </c:pt>
                <c:pt idx="54">
                  <c:v>0.117811518910634</c:v>
                </c:pt>
                <c:pt idx="55">
                  <c:v>0.147341394139721</c:v>
                </c:pt>
                <c:pt idx="56">
                  <c:v>0.14737131299671499</c:v>
                </c:pt>
                <c:pt idx="57">
                  <c:v>0.149917445316509</c:v>
                </c:pt>
                <c:pt idx="58">
                  <c:v>0.15097546001551901</c:v>
                </c:pt>
                <c:pt idx="59">
                  <c:v>0.16613801684563301</c:v>
                </c:pt>
                <c:pt idx="60">
                  <c:v>0.16630409794869599</c:v>
                </c:pt>
                <c:pt idx="61">
                  <c:v>0.31599510005826498</c:v>
                </c:pt>
                <c:pt idx="62">
                  <c:v>0.31621485205022798</c:v>
                </c:pt>
                <c:pt idx="63">
                  <c:v>0.32031958764957003</c:v>
                </c:pt>
                <c:pt idx="64">
                  <c:v>0.320376673232246</c:v>
                </c:pt>
                <c:pt idx="65">
                  <c:v>0.32307534674171001</c:v>
                </c:pt>
                <c:pt idx="66">
                  <c:v>0.32366618398736002</c:v>
                </c:pt>
                <c:pt idx="67">
                  <c:v>0.32478259341256399</c:v>
                </c:pt>
                <c:pt idx="68">
                  <c:v>0.325449262097327</c:v>
                </c:pt>
                <c:pt idx="69">
                  <c:v>0.32655190853534399</c:v>
                </c:pt>
                <c:pt idx="70">
                  <c:v>0.33529897525812202</c:v>
                </c:pt>
                <c:pt idx="71">
                  <c:v>0.33667758328995501</c:v>
                </c:pt>
                <c:pt idx="72">
                  <c:v>0.33739678352253899</c:v>
                </c:pt>
                <c:pt idx="73">
                  <c:v>0.33784094808402598</c:v>
                </c:pt>
                <c:pt idx="74">
                  <c:v>0.339344063588566</c:v>
                </c:pt>
                <c:pt idx="75">
                  <c:v>0.34064762027367201</c:v>
                </c:pt>
                <c:pt idx="76">
                  <c:v>0.34067361769313798</c:v>
                </c:pt>
                <c:pt idx="77">
                  <c:v>0.34070427136186798</c:v>
                </c:pt>
                <c:pt idx="78">
                  <c:v>0.34073211763025502</c:v>
                </c:pt>
                <c:pt idx="79">
                  <c:v>0.34120770929393901</c:v>
                </c:pt>
                <c:pt idx="80">
                  <c:v>0.34230826250070001</c:v>
                </c:pt>
                <c:pt idx="81">
                  <c:v>0.34243923778164398</c:v>
                </c:pt>
                <c:pt idx="82">
                  <c:v>0.35078753412819302</c:v>
                </c:pt>
                <c:pt idx="83">
                  <c:v>0.35350469779159699</c:v>
                </c:pt>
                <c:pt idx="84">
                  <c:v>0.35725958143296299</c:v>
                </c:pt>
                <c:pt idx="85">
                  <c:v>0.35735119784008301</c:v>
                </c:pt>
                <c:pt idx="86">
                  <c:v>0.36667293395264899</c:v>
                </c:pt>
                <c:pt idx="87">
                  <c:v>0.36676669985889299</c:v>
                </c:pt>
                <c:pt idx="88">
                  <c:v>0.37594045314494001</c:v>
                </c:pt>
                <c:pt idx="89">
                  <c:v>0.40017088944204099</c:v>
                </c:pt>
                <c:pt idx="90">
                  <c:v>0.40152668201895603</c:v>
                </c:pt>
                <c:pt idx="91">
                  <c:v>0.40154488783704501</c:v>
                </c:pt>
                <c:pt idx="92">
                  <c:v>0.40155566762842099</c:v>
                </c:pt>
                <c:pt idx="93">
                  <c:v>0.403084814179969</c:v>
                </c:pt>
                <c:pt idx="94">
                  <c:v>0.40478276699727</c:v>
                </c:pt>
                <c:pt idx="95">
                  <c:v>0.40485963023591598</c:v>
                </c:pt>
                <c:pt idx="96">
                  <c:v>0.40816628903980201</c:v>
                </c:pt>
                <c:pt idx="97">
                  <c:v>0.40846215547494402</c:v>
                </c:pt>
                <c:pt idx="98">
                  <c:v>0.40900609595021498</c:v>
                </c:pt>
                <c:pt idx="99">
                  <c:v>0.40938435252695499</c:v>
                </c:pt>
                <c:pt idx="100">
                  <c:v>0.40992672049845302</c:v>
                </c:pt>
                <c:pt idx="101">
                  <c:v>0.41054846245408699</c:v>
                </c:pt>
                <c:pt idx="102">
                  <c:v>0.41350346140342997</c:v>
                </c:pt>
                <c:pt idx="103">
                  <c:v>0.41452752060861597</c:v>
                </c:pt>
                <c:pt idx="104">
                  <c:v>0.41985678517272601</c:v>
                </c:pt>
                <c:pt idx="105">
                  <c:v>0.41996141044443103</c:v>
                </c:pt>
                <c:pt idx="106">
                  <c:v>0.422736015276796</c:v>
                </c:pt>
                <c:pt idx="107">
                  <c:v>0.42516311109191302</c:v>
                </c:pt>
                <c:pt idx="108">
                  <c:v>0.42534965938203201</c:v>
                </c:pt>
                <c:pt idx="109">
                  <c:v>0.64199097518809201</c:v>
                </c:pt>
                <c:pt idx="110">
                  <c:v>0.64252995776505895</c:v>
                </c:pt>
                <c:pt idx="111">
                  <c:v>0.64284809029428402</c:v>
                </c:pt>
                <c:pt idx="112">
                  <c:v>0.642850709580158</c:v>
                </c:pt>
                <c:pt idx="113">
                  <c:v>0.64345165273456095</c:v>
                </c:pt>
                <c:pt idx="114">
                  <c:v>0.64447800094322805</c:v>
                </c:pt>
                <c:pt idx="115">
                  <c:v>0.645165213059672</c:v>
                </c:pt>
                <c:pt idx="116">
                  <c:v>0.64526181300193397</c:v>
                </c:pt>
                <c:pt idx="117">
                  <c:v>0.64545256739837698</c:v>
                </c:pt>
                <c:pt idx="118">
                  <c:v>0.64683754568527996</c:v>
                </c:pt>
                <c:pt idx="119">
                  <c:v>0.64699705976221</c:v>
                </c:pt>
                <c:pt idx="120">
                  <c:v>0.64824640285649904</c:v>
                </c:pt>
                <c:pt idx="121">
                  <c:v>0.658374381930105</c:v>
                </c:pt>
                <c:pt idx="122">
                  <c:v>0.65972582556687798</c:v>
                </c:pt>
                <c:pt idx="123">
                  <c:v>0.67260316784071394</c:v>
                </c:pt>
                <c:pt idx="124">
                  <c:v>0.67344844405442805</c:v>
                </c:pt>
                <c:pt idx="125">
                  <c:v>0.68075942461941097</c:v>
                </c:pt>
                <c:pt idx="126">
                  <c:v>0.68077083334570798</c:v>
                </c:pt>
                <c:pt idx="127">
                  <c:v>0.68331754565736502</c:v>
                </c:pt>
                <c:pt idx="128">
                  <c:v>0.68569515604725695</c:v>
                </c:pt>
                <c:pt idx="129">
                  <c:v>0.68949879030211303</c:v>
                </c:pt>
                <c:pt idx="130">
                  <c:v>0.69022211540220801</c:v>
                </c:pt>
                <c:pt idx="131">
                  <c:v>0.70670938796618898</c:v>
                </c:pt>
                <c:pt idx="132">
                  <c:v>0.706716555959782</c:v>
                </c:pt>
                <c:pt idx="133">
                  <c:v>0.70926624214476197</c:v>
                </c:pt>
                <c:pt idx="134">
                  <c:v>0.71613291897684594</c:v>
                </c:pt>
                <c:pt idx="135">
                  <c:v>0.74693067140303004</c:v>
                </c:pt>
                <c:pt idx="136">
                  <c:v>0.74764063471582098</c:v>
                </c:pt>
                <c:pt idx="137">
                  <c:v>0.75025974479489699</c:v>
                </c:pt>
                <c:pt idx="138">
                  <c:v>0.75074955458289605</c:v>
                </c:pt>
                <c:pt idx="139">
                  <c:v>0.75689500687095301</c:v>
                </c:pt>
                <c:pt idx="140">
                  <c:v>0.75789502904248995</c:v>
                </c:pt>
                <c:pt idx="141">
                  <c:v>0.75817752736435595</c:v>
                </c:pt>
                <c:pt idx="142">
                  <c:v>0.758703580983768</c:v>
                </c:pt>
                <c:pt idx="143">
                  <c:v>0.75939940175097798</c:v>
                </c:pt>
                <c:pt idx="144">
                  <c:v>0.76032190744389405</c:v>
                </c:pt>
                <c:pt idx="145">
                  <c:v>0.76179693396244097</c:v>
                </c:pt>
                <c:pt idx="146">
                  <c:v>0.76181182130813696</c:v>
                </c:pt>
                <c:pt idx="147">
                  <c:v>0.76186592535973197</c:v>
                </c:pt>
                <c:pt idx="148">
                  <c:v>0.763058543118877</c:v>
                </c:pt>
                <c:pt idx="149">
                  <c:v>0.76482186488141501</c:v>
                </c:pt>
                <c:pt idx="150">
                  <c:v>0.76483761855250099</c:v>
                </c:pt>
                <c:pt idx="151">
                  <c:v>0.76487408479181695</c:v>
                </c:pt>
                <c:pt idx="152">
                  <c:v>0.76581594430049604</c:v>
                </c:pt>
                <c:pt idx="153">
                  <c:v>0.76584318494018</c:v>
                </c:pt>
                <c:pt idx="154">
                  <c:v>0.76819254486528699</c:v>
                </c:pt>
                <c:pt idx="155">
                  <c:v>0.77091940990810104</c:v>
                </c:pt>
                <c:pt idx="156">
                  <c:v>0.77424929235865203</c:v>
                </c:pt>
                <c:pt idx="157">
                  <c:v>0.77503904017795</c:v>
                </c:pt>
                <c:pt idx="158">
                  <c:v>0.77788855918330602</c:v>
                </c:pt>
                <c:pt idx="159">
                  <c:v>0.78368060931060601</c:v>
                </c:pt>
                <c:pt idx="160">
                  <c:v>0.79889578691805796</c:v>
                </c:pt>
                <c:pt idx="161">
                  <c:v>0.80019357331671603</c:v>
                </c:pt>
                <c:pt idx="162">
                  <c:v>0.81439776783865103</c:v>
                </c:pt>
                <c:pt idx="163">
                  <c:v>0.81819951362401699</c:v>
                </c:pt>
                <c:pt idx="164">
                  <c:v>0.81972464185076199</c:v>
                </c:pt>
                <c:pt idx="165">
                  <c:v>0.82221494512593696</c:v>
                </c:pt>
                <c:pt idx="166">
                  <c:v>0.83208532091306697</c:v>
                </c:pt>
                <c:pt idx="167">
                  <c:v>0.83214375958812803</c:v>
                </c:pt>
                <c:pt idx="168">
                  <c:v>0.83215416015405497</c:v>
                </c:pt>
                <c:pt idx="169">
                  <c:v>0.83268470987572396</c:v>
                </c:pt>
                <c:pt idx="170">
                  <c:v>0.83268634763690597</c:v>
                </c:pt>
                <c:pt idx="171">
                  <c:v>0.87265887715796597</c:v>
                </c:pt>
                <c:pt idx="172">
                  <c:v>0.87518270109953999</c:v>
                </c:pt>
                <c:pt idx="173">
                  <c:v>0.87656017311975398</c:v>
                </c:pt>
                <c:pt idx="174">
                  <c:v>0.876965312086324</c:v>
                </c:pt>
                <c:pt idx="175">
                  <c:v>0.88039210112236899</c:v>
                </c:pt>
                <c:pt idx="176">
                  <c:v>0.88343541465373698</c:v>
                </c:pt>
                <c:pt idx="177">
                  <c:v>0.88662436241081599</c:v>
                </c:pt>
                <c:pt idx="178">
                  <c:v>0.89258716886836098</c:v>
                </c:pt>
                <c:pt idx="179">
                  <c:v>0.89261315796417895</c:v>
                </c:pt>
                <c:pt idx="180">
                  <c:v>0.917030131231237</c:v>
                </c:pt>
                <c:pt idx="181">
                  <c:v>0.93452455234210297</c:v>
                </c:pt>
                <c:pt idx="182">
                  <c:v>0.93775887597241203</c:v>
                </c:pt>
                <c:pt idx="183">
                  <c:v>0.99980731551582203</c:v>
                </c:pt>
                <c:pt idx="184">
                  <c:v>0.99989454535990596</c:v>
                </c:pt>
                <c:pt idx="185">
                  <c:v>0.99999928616386002</c:v>
                </c:pt>
                <c:pt idx="186">
                  <c:v>1</c:v>
                </c:pt>
              </c:numCache>
            </c:numRef>
          </c:xVal>
          <c:yVal>
            <c:numRef>
              <c:f>[6]Sheet1!$F$3:$F$189</c:f>
              <c:numCache>
                <c:formatCode>General</c:formatCode>
                <c:ptCount val="187"/>
                <c:pt idx="0">
                  <c:v>8.8729759554184797E-6</c:v>
                </c:pt>
                <c:pt idx="1">
                  <c:v>1.20995126664797E-5</c:v>
                </c:pt>
                <c:pt idx="2">
                  <c:v>1.6939317733071598E-5</c:v>
                </c:pt>
                <c:pt idx="3">
                  <c:v>2.0949482816336999E-5</c:v>
                </c:pt>
                <c:pt idx="4">
                  <c:v>5.96674830465734E-5</c:v>
                </c:pt>
                <c:pt idx="5">
                  <c:v>6.5717239379813194E-5</c:v>
                </c:pt>
                <c:pt idx="6">
                  <c:v>7.9026483161691603E-5</c:v>
                </c:pt>
                <c:pt idx="7">
                  <c:v>8.6712513656023293E-5</c:v>
                </c:pt>
                <c:pt idx="8">
                  <c:v>8.8729099100436703E-5</c:v>
                </c:pt>
                <c:pt idx="9">
                  <c:v>9.8005392144738103E-5</c:v>
                </c:pt>
                <c:pt idx="10">
                  <c:v>1.06878368100156E-4</c:v>
                </c:pt>
                <c:pt idx="11">
                  <c:v>1.3269110209114499E-4</c:v>
                </c:pt>
                <c:pt idx="12">
                  <c:v>1.3995080969103301E-4</c:v>
                </c:pt>
                <c:pt idx="13">
                  <c:v>1.4398398057985999E-4</c:v>
                </c:pt>
                <c:pt idx="14">
                  <c:v>3.8746025484283797E-4</c:v>
                </c:pt>
                <c:pt idx="15">
                  <c:v>4.3303486573532799E-4</c:v>
                </c:pt>
                <c:pt idx="16">
                  <c:v>4.3505145117974102E-4</c:v>
                </c:pt>
                <c:pt idx="17">
                  <c:v>4.6489735605955698E-4</c:v>
                </c:pt>
                <c:pt idx="18">
                  <c:v>4.6610730732620501E-4</c:v>
                </c:pt>
                <c:pt idx="19">
                  <c:v>4.7578691745938902E-4</c:v>
                </c:pt>
                <c:pt idx="20">
                  <c:v>5.2216838268089505E-4</c:v>
                </c:pt>
                <c:pt idx="21">
                  <c:v>5.3991477489423098E-4</c:v>
                </c:pt>
                <c:pt idx="22">
                  <c:v>5.7137328767582795E-4</c:v>
                </c:pt>
                <c:pt idx="23">
                  <c:v>9.4605970657530495E-4</c:v>
                </c:pt>
                <c:pt idx="24">
                  <c:v>9.9002170956601293E-4</c:v>
                </c:pt>
                <c:pt idx="25">
                  <c:v>1.08117093135099E-3</c:v>
                </c:pt>
                <c:pt idx="26">
                  <c:v>1.0835908338842899E-3</c:v>
                </c:pt>
                <c:pt idx="27">
                  <c:v>1.10335381154204E-3</c:v>
                </c:pt>
                <c:pt idx="28">
                  <c:v>1.1045637628086899E-3</c:v>
                </c:pt>
                <c:pt idx="29">
                  <c:v>1.10819361660863E-3</c:v>
                </c:pt>
                <c:pt idx="30">
                  <c:v>1.1106135191419301E-3</c:v>
                </c:pt>
                <c:pt idx="31">
                  <c:v>1.17111108247433E-3</c:v>
                </c:pt>
                <c:pt idx="32">
                  <c:v>1.21628281658043E-3</c:v>
                </c:pt>
                <c:pt idx="33">
                  <c:v>1.2174927678470799E-3</c:v>
                </c:pt>
                <c:pt idx="34">
                  <c:v>1.2657642315446001E-3</c:v>
                </c:pt>
                <c:pt idx="35">
                  <c:v>1.5646195525916601E-3</c:v>
                </c:pt>
                <c:pt idx="36">
                  <c:v>1.6154744912007699E-3</c:v>
                </c:pt>
                <c:pt idx="37">
                  <c:v>1.6170877595562999E-3</c:v>
                </c:pt>
                <c:pt idx="38">
                  <c:v>2.0256444481744399E-3</c:v>
                </c:pt>
                <c:pt idx="39">
                  <c:v>2.0268543994410898E-3</c:v>
                </c:pt>
                <c:pt idx="40">
                  <c:v>2.0450036684408102E-3</c:v>
                </c:pt>
                <c:pt idx="41">
                  <c:v>2.3003020647960398E-3</c:v>
                </c:pt>
                <c:pt idx="42">
                  <c:v>2.3337771630220498E-3</c:v>
                </c:pt>
                <c:pt idx="43">
                  <c:v>2.33539043137758E-3</c:v>
                </c:pt>
                <c:pt idx="44">
                  <c:v>2.33660038264423E-3</c:v>
                </c:pt>
                <c:pt idx="45">
                  <c:v>2.3378103339108699E-3</c:v>
                </c:pt>
                <c:pt idx="46">
                  <c:v>2.4874361305588602E-3</c:v>
                </c:pt>
                <c:pt idx="47">
                  <c:v>2.4886460818255001E-3</c:v>
                </c:pt>
                <c:pt idx="48">
                  <c:v>2.48985702377277E-3</c:v>
                </c:pt>
                <c:pt idx="49">
                  <c:v>2.4979291995585401E-3</c:v>
                </c:pt>
                <c:pt idx="50">
                  <c:v>2.65884875530023E-3</c:v>
                </c:pt>
                <c:pt idx="51">
                  <c:v>2.6834506574195702E-3</c:v>
                </c:pt>
                <c:pt idx="52">
                  <c:v>2.7516116857432401E-3</c:v>
                </c:pt>
                <c:pt idx="53">
                  <c:v>3.5761881903338499E-3</c:v>
                </c:pt>
                <c:pt idx="54">
                  <c:v>3.8246288752705701E-3</c:v>
                </c:pt>
                <c:pt idx="55">
                  <c:v>6.1787942454986401E-3</c:v>
                </c:pt>
                <c:pt idx="56">
                  <c:v>6.1812141480319296E-3</c:v>
                </c:pt>
                <c:pt idx="57">
                  <c:v>6.3885195720201201E-3</c:v>
                </c:pt>
                <c:pt idx="58">
                  <c:v>6.4796687938050998E-3</c:v>
                </c:pt>
                <c:pt idx="59">
                  <c:v>7.7929920796041899E-3</c:v>
                </c:pt>
                <c:pt idx="60">
                  <c:v>7.8075110545014698E-3</c:v>
                </c:pt>
                <c:pt idx="61">
                  <c:v>2.1069785567322401E-2</c:v>
                </c:pt>
                <c:pt idx="62">
                  <c:v>2.1089548544980199E-2</c:v>
                </c:pt>
                <c:pt idx="63">
                  <c:v>2.14900476978706E-2</c:v>
                </c:pt>
                <c:pt idx="64">
                  <c:v>2.1495694137114999E-2</c:v>
                </c:pt>
                <c:pt idx="65">
                  <c:v>2.17626935723753E-2</c:v>
                </c:pt>
                <c:pt idx="66">
                  <c:v>2.1821174550263299E-2</c:v>
                </c:pt>
                <c:pt idx="67">
                  <c:v>2.1931679469894699E-2</c:v>
                </c:pt>
                <c:pt idx="68">
                  <c:v>2.1999436520675701E-2</c:v>
                </c:pt>
                <c:pt idx="69">
                  <c:v>2.2113981215733401E-2</c:v>
                </c:pt>
                <c:pt idx="70">
                  <c:v>2.30307240408811E-2</c:v>
                </c:pt>
                <c:pt idx="71">
                  <c:v>2.31787427334086E-2</c:v>
                </c:pt>
                <c:pt idx="72">
                  <c:v>2.3257389565740701E-2</c:v>
                </c:pt>
                <c:pt idx="73">
                  <c:v>2.3311434495953399E-2</c:v>
                </c:pt>
                <c:pt idx="74">
                  <c:v>2.3505431776916001E-2</c:v>
                </c:pt>
                <c:pt idx="75">
                  <c:v>2.3695389282452298E-2</c:v>
                </c:pt>
                <c:pt idx="76">
                  <c:v>2.3699422453341099E-2</c:v>
                </c:pt>
                <c:pt idx="77">
                  <c:v>2.3704262258407698E-2</c:v>
                </c:pt>
                <c:pt idx="78">
                  <c:v>2.3708698746385402E-2</c:v>
                </c:pt>
                <c:pt idx="79">
                  <c:v>2.37849261164867E-2</c:v>
                </c:pt>
                <c:pt idx="80">
                  <c:v>2.3962874371368698E-2</c:v>
                </c:pt>
                <c:pt idx="81">
                  <c:v>2.3984249956928199E-2</c:v>
                </c:pt>
                <c:pt idx="82">
                  <c:v>2.5364807434291099E-2</c:v>
                </c:pt>
                <c:pt idx="83">
                  <c:v>2.5827411254634499E-2</c:v>
                </c:pt>
                <c:pt idx="84">
                  <c:v>2.6504981762444899E-2</c:v>
                </c:pt>
                <c:pt idx="85">
                  <c:v>2.65223241771156E-2</c:v>
                </c:pt>
                <c:pt idx="86">
                  <c:v>2.8288047272848799E-2</c:v>
                </c:pt>
                <c:pt idx="87">
                  <c:v>2.8306599418634899E-2</c:v>
                </c:pt>
                <c:pt idx="88">
                  <c:v>3.0156618427759699E-2</c:v>
                </c:pt>
                <c:pt idx="89">
                  <c:v>3.5315851949654101E-2</c:v>
                </c:pt>
                <c:pt idx="90">
                  <c:v>3.5610271223025999E-2</c:v>
                </c:pt>
                <c:pt idx="91">
                  <c:v>3.5614304393914803E-2</c:v>
                </c:pt>
                <c:pt idx="92">
                  <c:v>3.5616724296448098E-2</c:v>
                </c:pt>
                <c:pt idx="93">
                  <c:v>3.5971244860903501E-2</c:v>
                </c:pt>
                <c:pt idx="94">
                  <c:v>3.6370929454171197E-2</c:v>
                </c:pt>
                <c:pt idx="95">
                  <c:v>3.6389885577499899E-2</c:v>
                </c:pt>
                <c:pt idx="96">
                  <c:v>3.7288884211946802E-2</c:v>
                </c:pt>
                <c:pt idx="97">
                  <c:v>3.7370757360838801E-2</c:v>
                </c:pt>
                <c:pt idx="98">
                  <c:v>3.7524015653101699E-2</c:v>
                </c:pt>
                <c:pt idx="99">
                  <c:v>3.7633718121429002E-2</c:v>
                </c:pt>
                <c:pt idx="100">
                  <c:v>3.7795452236793398E-2</c:v>
                </c:pt>
                <c:pt idx="101">
                  <c:v>3.7982745912212103E-2</c:v>
                </c:pt>
                <c:pt idx="102">
                  <c:v>3.8887391426205897E-2</c:v>
                </c:pt>
                <c:pt idx="103">
                  <c:v>3.9212466761055297E-2</c:v>
                </c:pt>
                <c:pt idx="104">
                  <c:v>4.1017310733805198E-2</c:v>
                </c:pt>
                <c:pt idx="105">
                  <c:v>4.1054819002919997E-2</c:v>
                </c:pt>
                <c:pt idx="106">
                  <c:v>4.2089331738929002E-2</c:v>
                </c:pt>
                <c:pt idx="107">
                  <c:v>4.2998413300597997E-2</c:v>
                </c:pt>
                <c:pt idx="108">
                  <c:v>4.3071010376596899E-2</c:v>
                </c:pt>
                <c:pt idx="109">
                  <c:v>0.128939640263458</c:v>
                </c:pt>
                <c:pt idx="110">
                  <c:v>0.12916226821440399</c:v>
                </c:pt>
                <c:pt idx="111">
                  <c:v>0.12930464002738401</c:v>
                </c:pt>
                <c:pt idx="112">
                  <c:v>0.12930584997865099</c:v>
                </c:pt>
                <c:pt idx="113">
                  <c:v>0.129586157556937</c:v>
                </c:pt>
                <c:pt idx="114">
                  <c:v>0.13006565798567099</c:v>
                </c:pt>
                <c:pt idx="115">
                  <c:v>0.130399385264622</c:v>
                </c:pt>
                <c:pt idx="116">
                  <c:v>0.13044697646095799</c:v>
                </c:pt>
                <c:pt idx="117">
                  <c:v>0.13054457941661901</c:v>
                </c:pt>
                <c:pt idx="118">
                  <c:v>0.13125340039428099</c:v>
                </c:pt>
                <c:pt idx="119">
                  <c:v>0.131336216891276</c:v>
                </c:pt>
                <c:pt idx="120">
                  <c:v>0.131990572449838</c:v>
                </c:pt>
                <c:pt idx="121">
                  <c:v>0.13737203765042999</c:v>
                </c:pt>
                <c:pt idx="122">
                  <c:v>0.138093594377868</c:v>
                </c:pt>
                <c:pt idx="123">
                  <c:v>0.14503549163413601</c:v>
                </c:pt>
                <c:pt idx="124">
                  <c:v>0.145510600045445</c:v>
                </c:pt>
                <c:pt idx="125">
                  <c:v>0.14962322352017701</c:v>
                </c:pt>
                <c:pt idx="126">
                  <c:v>0.14962967659359899</c:v>
                </c:pt>
                <c:pt idx="127">
                  <c:v>0.15111348500692601</c:v>
                </c:pt>
                <c:pt idx="128">
                  <c:v>0.15262027721068899</c:v>
                </c:pt>
                <c:pt idx="129">
                  <c:v>0.15523982390449401</c:v>
                </c:pt>
                <c:pt idx="130">
                  <c:v>0.155741867821166</c:v>
                </c:pt>
                <c:pt idx="131">
                  <c:v>0.167769589165219</c:v>
                </c:pt>
                <c:pt idx="132">
                  <c:v>0.167774832287375</c:v>
                </c:pt>
                <c:pt idx="133">
                  <c:v>0.16964292571407399</c:v>
                </c:pt>
                <c:pt idx="134">
                  <c:v>0.17501188632369999</c:v>
                </c:pt>
                <c:pt idx="135">
                  <c:v>0.20061445292445901</c:v>
                </c:pt>
                <c:pt idx="136">
                  <c:v>0.20124022184328799</c:v>
                </c:pt>
                <c:pt idx="137">
                  <c:v>0.203692387542182</c:v>
                </c:pt>
                <c:pt idx="138">
                  <c:v>0.204156015065835</c:v>
                </c:pt>
                <c:pt idx="139">
                  <c:v>0.210034768916111</c:v>
                </c:pt>
                <c:pt idx="140">
                  <c:v>0.211004105874738</c:v>
                </c:pt>
                <c:pt idx="141">
                  <c:v>0.21128804594863901</c:v>
                </c:pt>
                <c:pt idx="142">
                  <c:v>0.211824873762714</c:v>
                </c:pt>
                <c:pt idx="143">
                  <c:v>0.21253632554780599</c:v>
                </c:pt>
                <c:pt idx="144">
                  <c:v>0.213560061880157</c:v>
                </c:pt>
                <c:pt idx="145">
                  <c:v>0.21522132320805501</c:v>
                </c:pt>
                <c:pt idx="146">
                  <c:v>0.21523866562272601</c:v>
                </c:pt>
                <c:pt idx="147">
                  <c:v>0.215301986625832</c:v>
                </c:pt>
                <c:pt idx="148">
                  <c:v>0.216743041666527</c:v>
                </c:pt>
                <c:pt idx="149">
                  <c:v>0.21889029788501599</c:v>
                </c:pt>
                <c:pt idx="150">
                  <c:v>0.218909656885131</c:v>
                </c:pt>
                <c:pt idx="151">
                  <c:v>0.21895482861923701</c:v>
                </c:pt>
                <c:pt idx="152">
                  <c:v>0.220184538460517</c:v>
                </c:pt>
                <c:pt idx="153">
                  <c:v>0.22022123987530301</c:v>
                </c:pt>
                <c:pt idx="154">
                  <c:v>0.22361111780585</c:v>
                </c:pt>
                <c:pt idx="155">
                  <c:v>0.22765488897733399</c:v>
                </c:pt>
                <c:pt idx="156">
                  <c:v>0.23264513440019699</c:v>
                </c:pt>
                <c:pt idx="157">
                  <c:v>0.233914779678117</c:v>
                </c:pt>
                <c:pt idx="158">
                  <c:v>0.23918466121795501</c:v>
                </c:pt>
                <c:pt idx="159">
                  <c:v>0.249956045427114</c:v>
                </c:pt>
                <c:pt idx="160">
                  <c:v>0.27978618747747303</c:v>
                </c:pt>
                <c:pt idx="161">
                  <c:v>0.28245231817564997</c:v>
                </c:pt>
                <c:pt idx="162">
                  <c:v>0.312111589833795</c:v>
                </c:pt>
                <c:pt idx="163">
                  <c:v>0.32019608308196001</c:v>
                </c:pt>
                <c:pt idx="164">
                  <c:v>0.32347141631744802</c:v>
                </c:pt>
                <c:pt idx="165">
                  <c:v>0.328885144683638</c:v>
                </c:pt>
                <c:pt idx="166">
                  <c:v>0.35085664665258098</c:v>
                </c:pt>
                <c:pt idx="167">
                  <c:v>0.35099014637021098</c:v>
                </c:pt>
                <c:pt idx="168">
                  <c:v>0.35101474827232998</c:v>
                </c:pt>
                <c:pt idx="169">
                  <c:v>0.35231204454717402</c:v>
                </c:pt>
                <c:pt idx="170">
                  <c:v>0.352316077718063</c:v>
                </c:pt>
                <c:pt idx="171">
                  <c:v>0.45121654980500803</c:v>
                </c:pt>
                <c:pt idx="172">
                  <c:v>0.45749337013686903</c:v>
                </c:pt>
                <c:pt idx="173">
                  <c:v>0.46101237778274501</c:v>
                </c:pt>
                <c:pt idx="174">
                  <c:v>0.46207611559711098</c:v>
                </c:pt>
                <c:pt idx="175">
                  <c:v>0.47177710241660997</c:v>
                </c:pt>
                <c:pt idx="176">
                  <c:v>0.48178581665250703</c:v>
                </c:pt>
                <c:pt idx="177">
                  <c:v>0.49266241114374998</c:v>
                </c:pt>
                <c:pt idx="178">
                  <c:v>0.51387810085084895</c:v>
                </c:pt>
                <c:pt idx="179">
                  <c:v>0.51397288036673605</c:v>
                </c:pt>
                <c:pt idx="180">
                  <c:v>0.60357622209362605</c:v>
                </c:pt>
                <c:pt idx="181">
                  <c:v>0.66784077143921405</c:v>
                </c:pt>
                <c:pt idx="182">
                  <c:v>0.67991868726812899</c:v>
                </c:pt>
                <c:pt idx="183">
                  <c:v>0.99785354843432805</c:v>
                </c:pt>
                <c:pt idx="184">
                  <c:v>0.99871180808007498</c:v>
                </c:pt>
                <c:pt idx="185">
                  <c:v>0.99997862441443996</c:v>
                </c:pt>
                <c:pt idx="186">
                  <c:v>1</c:v>
                </c:pt>
              </c:numCache>
            </c:numRef>
          </c:yVal>
          <c:smooth val="1"/>
        </c:ser>
        <c:ser>
          <c:idx val="3"/>
          <c:order val="2"/>
          <c:tx>
            <c:v>1970</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[7]Sheet1!$E$3:$E$200</c:f>
              <c:numCache>
                <c:formatCode>General</c:formatCode>
                <c:ptCount val="198"/>
                <c:pt idx="0">
                  <c:v>7.9588705812563097E-5</c:v>
                </c:pt>
                <c:pt idx="1">
                  <c:v>1.1045049550750901E-3</c:v>
                </c:pt>
                <c:pt idx="2">
                  <c:v>2.0482279216432701E-3</c:v>
                </c:pt>
                <c:pt idx="3">
                  <c:v>5.2037288163237303E-3</c:v>
                </c:pt>
                <c:pt idx="4">
                  <c:v>6.7391317281147297E-3</c:v>
                </c:pt>
                <c:pt idx="5">
                  <c:v>7.7341198068373602E-3</c:v>
                </c:pt>
                <c:pt idx="6">
                  <c:v>9.2945541725800804E-3</c:v>
                </c:pt>
                <c:pt idx="7">
                  <c:v>1.04991164254632E-2</c:v>
                </c:pt>
                <c:pt idx="8">
                  <c:v>2.86001145578356E-2</c:v>
                </c:pt>
                <c:pt idx="9">
                  <c:v>3.6356843120457699E-2</c:v>
                </c:pt>
                <c:pt idx="10">
                  <c:v>3.7297374131007102E-2</c:v>
                </c:pt>
                <c:pt idx="11">
                  <c:v>3.8583965804554698E-2</c:v>
                </c:pt>
                <c:pt idx="12">
                  <c:v>4.0432304885104103E-2</c:v>
                </c:pt>
                <c:pt idx="13">
                  <c:v>4.1226067885264901E-2</c:v>
                </c:pt>
                <c:pt idx="14">
                  <c:v>4.2462599107729801E-2</c:v>
                </c:pt>
                <c:pt idx="15">
                  <c:v>4.2649035217739897E-2</c:v>
                </c:pt>
                <c:pt idx="16">
                  <c:v>4.2771134564696597E-2</c:v>
                </c:pt>
                <c:pt idx="17">
                  <c:v>4.3270335957937903E-2</c:v>
                </c:pt>
                <c:pt idx="18">
                  <c:v>4.33497472267017E-2</c:v>
                </c:pt>
                <c:pt idx="19">
                  <c:v>4.3413078604138199E-2</c:v>
                </c:pt>
                <c:pt idx="20">
                  <c:v>4.7126870705088801E-2</c:v>
                </c:pt>
                <c:pt idx="21">
                  <c:v>4.7704365786666203E-2</c:v>
                </c:pt>
                <c:pt idx="22">
                  <c:v>4.7779551596846603E-2</c:v>
                </c:pt>
                <c:pt idx="23">
                  <c:v>5.3241856148701999E-2</c:v>
                </c:pt>
                <c:pt idx="24">
                  <c:v>5.5037055289940802E-2</c:v>
                </c:pt>
                <c:pt idx="25">
                  <c:v>5.8044100338428002E-2</c:v>
                </c:pt>
                <c:pt idx="26">
                  <c:v>6.0622676679888098E-2</c:v>
                </c:pt>
                <c:pt idx="27">
                  <c:v>6.2539422383431395E-2</c:v>
                </c:pt>
                <c:pt idx="28">
                  <c:v>6.9955211389265096E-2</c:v>
                </c:pt>
                <c:pt idx="29">
                  <c:v>7.1104239394598395E-2</c:v>
                </c:pt>
                <c:pt idx="30">
                  <c:v>7.1124508438158901E-2</c:v>
                </c:pt>
                <c:pt idx="31">
                  <c:v>7.1163592360419595E-2</c:v>
                </c:pt>
                <c:pt idx="32">
                  <c:v>7.18965913607508E-2</c:v>
                </c:pt>
                <c:pt idx="33">
                  <c:v>7.1940347882957903E-2</c:v>
                </c:pt>
                <c:pt idx="34">
                  <c:v>7.5012046897345794E-2</c:v>
                </c:pt>
                <c:pt idx="35">
                  <c:v>7.5676686227255999E-2</c:v>
                </c:pt>
                <c:pt idx="36">
                  <c:v>7.9084786231702703E-2</c:v>
                </c:pt>
                <c:pt idx="37">
                  <c:v>7.9763069651729399E-2</c:v>
                </c:pt>
                <c:pt idx="38">
                  <c:v>7.9786100980670405E-2</c:v>
                </c:pt>
                <c:pt idx="39">
                  <c:v>8.2132946993150005E-2</c:v>
                </c:pt>
                <c:pt idx="40">
                  <c:v>8.3284392237048796E-2</c:v>
                </c:pt>
                <c:pt idx="41">
                  <c:v>0.114422379623298</c:v>
                </c:pt>
                <c:pt idx="42">
                  <c:v>0.11700296264129099</c:v>
                </c:pt>
                <c:pt idx="43">
                  <c:v>0.11720055926869299</c:v>
                </c:pt>
                <c:pt idx="44">
                  <c:v>0.117225252227352</c:v>
                </c:pt>
                <c:pt idx="45">
                  <c:v>0.117916403382161</c:v>
                </c:pt>
                <c:pt idx="46">
                  <c:v>0.13407797362356599</c:v>
                </c:pt>
                <c:pt idx="47">
                  <c:v>0.28563644801966698</c:v>
                </c:pt>
                <c:pt idx="48">
                  <c:v>0.28565585035148899</c:v>
                </c:pt>
                <c:pt idx="49">
                  <c:v>0.28596948698711999</c:v>
                </c:pt>
                <c:pt idx="50">
                  <c:v>0.28698923681548</c:v>
                </c:pt>
                <c:pt idx="51">
                  <c:v>0.30231211208231301</c:v>
                </c:pt>
                <c:pt idx="52">
                  <c:v>0.30397635531103601</c:v>
                </c:pt>
                <c:pt idx="53">
                  <c:v>0.31404347285113998</c:v>
                </c:pt>
                <c:pt idx="54">
                  <c:v>0.31552182811384499</c:v>
                </c:pt>
                <c:pt idx="55">
                  <c:v>0.31588628108238698</c:v>
                </c:pt>
                <c:pt idx="56">
                  <c:v>0.32023113760188399</c:v>
                </c:pt>
                <c:pt idx="57">
                  <c:v>0.32025691511038101</c:v>
                </c:pt>
                <c:pt idx="58">
                  <c:v>0.32168785318807103</c:v>
                </c:pt>
                <c:pt idx="59">
                  <c:v>0.321711162410728</c:v>
                </c:pt>
                <c:pt idx="60">
                  <c:v>0.32450450145863702</c:v>
                </c:pt>
                <c:pt idx="61">
                  <c:v>0.32451647436473402</c:v>
                </c:pt>
                <c:pt idx="62">
                  <c:v>0.32452231777622198</c:v>
                </c:pt>
                <c:pt idx="63">
                  <c:v>0.32525699150931497</c:v>
                </c:pt>
                <c:pt idx="64">
                  <c:v>0.32527123124195501</c:v>
                </c:pt>
                <c:pt idx="65">
                  <c:v>0.32528348313368799</c:v>
                </c:pt>
                <c:pt idx="66">
                  <c:v>0.325938547141502</c:v>
                </c:pt>
                <c:pt idx="67">
                  <c:v>0.32708977181749999</c:v>
                </c:pt>
                <c:pt idx="68">
                  <c:v>0.33701048686753698</c:v>
                </c:pt>
                <c:pt idx="69">
                  <c:v>0.33723609043170999</c:v>
                </c:pt>
                <c:pt idx="70">
                  <c:v>0.338854340066511</c:v>
                </c:pt>
                <c:pt idx="71">
                  <c:v>0.3388827742171</c:v>
                </c:pt>
                <c:pt idx="72">
                  <c:v>0.35083453582284901</c:v>
                </c:pt>
                <c:pt idx="73">
                  <c:v>0.35133193445567401</c:v>
                </c:pt>
                <c:pt idx="74">
                  <c:v>0.35256687365834</c:v>
                </c:pt>
                <c:pt idx="75">
                  <c:v>0.35269299727756498</c:v>
                </c:pt>
                <c:pt idx="76">
                  <c:v>0.36246706524738598</c:v>
                </c:pt>
                <c:pt idx="77">
                  <c:v>0.36411170577691199</c:v>
                </c:pt>
                <c:pt idx="78">
                  <c:v>0.364113106164698</c:v>
                </c:pt>
                <c:pt idx="79">
                  <c:v>0.36547324685989502</c:v>
                </c:pt>
                <c:pt idx="80">
                  <c:v>0.36554176403982003</c:v>
                </c:pt>
                <c:pt idx="81">
                  <c:v>0.365663470568448</c:v>
                </c:pt>
                <c:pt idx="82">
                  <c:v>0.36570705647810797</c:v>
                </c:pt>
                <c:pt idx="83">
                  <c:v>0.36672239467547402</c:v>
                </c:pt>
                <c:pt idx="84">
                  <c:v>0.36786648529018801</c:v>
                </c:pt>
                <c:pt idx="85">
                  <c:v>0.367887470633465</c:v>
                </c:pt>
                <c:pt idx="86">
                  <c:v>0.368339189599454</c:v>
                </c:pt>
                <c:pt idx="87">
                  <c:v>0.59064807917381801</c:v>
                </c:pt>
                <c:pt idx="88">
                  <c:v>0.59073524962823798</c:v>
                </c:pt>
                <c:pt idx="89">
                  <c:v>0.61695781419368001</c:v>
                </c:pt>
                <c:pt idx="90">
                  <c:v>0.61699116662628295</c:v>
                </c:pt>
                <c:pt idx="91">
                  <c:v>0.61713326067182495</c:v>
                </c:pt>
                <c:pt idx="92">
                  <c:v>0.617520818127968</c:v>
                </c:pt>
                <c:pt idx="93">
                  <c:v>0.62153112882999695</c:v>
                </c:pt>
                <c:pt idx="94">
                  <c:v>0.623272414679372</c:v>
                </c:pt>
                <c:pt idx="95">
                  <c:v>0.62395988988449003</c:v>
                </c:pt>
                <c:pt idx="96">
                  <c:v>0.62404861304957704</c:v>
                </c:pt>
                <c:pt idx="97">
                  <c:v>0.63354068468533797</c:v>
                </c:pt>
                <c:pt idx="98">
                  <c:v>0.63354385917063205</c:v>
                </c:pt>
                <c:pt idx="99">
                  <c:v>0.63937055909223395</c:v>
                </c:pt>
                <c:pt idx="100">
                  <c:v>0.64234839882142003</c:v>
                </c:pt>
                <c:pt idx="101">
                  <c:v>0.64595024752612995</c:v>
                </c:pt>
                <c:pt idx="102">
                  <c:v>0.64636672858613697</c:v>
                </c:pt>
                <c:pt idx="103">
                  <c:v>0.64778794611632995</c:v>
                </c:pt>
                <c:pt idx="104">
                  <c:v>0.64858493492203895</c:v>
                </c:pt>
                <c:pt idx="105">
                  <c:v>0.64921208016564602</c:v>
                </c:pt>
                <c:pt idx="106">
                  <c:v>0.65779379327856502</c:v>
                </c:pt>
                <c:pt idx="107">
                  <c:v>0.65837768837800503</c:v>
                </c:pt>
                <c:pt idx="108">
                  <c:v>0.65840785158438897</c:v>
                </c:pt>
                <c:pt idx="109">
                  <c:v>0.66077468492499203</c:v>
                </c:pt>
                <c:pt idx="110">
                  <c:v>0.66083982233860605</c:v>
                </c:pt>
                <c:pt idx="111">
                  <c:v>0.66084249808930196</c:v>
                </c:pt>
                <c:pt idx="112">
                  <c:v>0.66160956691387396</c:v>
                </c:pt>
                <c:pt idx="113">
                  <c:v>0.66162282282632301</c:v>
                </c:pt>
                <c:pt idx="114">
                  <c:v>0.66270333174087204</c:v>
                </c:pt>
                <c:pt idx="115">
                  <c:v>0.66508236783679398</c:v>
                </c:pt>
                <c:pt idx="116">
                  <c:v>0.67954707373049295</c:v>
                </c:pt>
                <c:pt idx="117">
                  <c:v>0.67963031409077101</c:v>
                </c:pt>
                <c:pt idx="118">
                  <c:v>0.67982708249662605</c:v>
                </c:pt>
                <c:pt idx="119">
                  <c:v>0.68017617487633897</c:v>
                </c:pt>
                <c:pt idx="120">
                  <c:v>0.68146118135459</c:v>
                </c:pt>
                <c:pt idx="121">
                  <c:v>0.684168592826361</c:v>
                </c:pt>
                <c:pt idx="122">
                  <c:v>0.68497784198618605</c:v>
                </c:pt>
                <c:pt idx="123">
                  <c:v>0.68759269710665405</c:v>
                </c:pt>
                <c:pt idx="124">
                  <c:v>0.68810284936859101</c:v>
                </c:pt>
                <c:pt idx="125">
                  <c:v>0.69050316371541098</c:v>
                </c:pt>
                <c:pt idx="126">
                  <c:v>0.69067066947614897</c:v>
                </c:pt>
                <c:pt idx="127">
                  <c:v>0.690677401437783</c:v>
                </c:pt>
                <c:pt idx="128">
                  <c:v>0.69082250536163303</c:v>
                </c:pt>
                <c:pt idx="129">
                  <c:v>0.69196110907683595</c:v>
                </c:pt>
                <c:pt idx="130">
                  <c:v>0.69977013652715803</c:v>
                </c:pt>
                <c:pt idx="131">
                  <c:v>0.70631579799468602</c:v>
                </c:pt>
                <c:pt idx="132">
                  <c:v>0.715541333795923</c:v>
                </c:pt>
                <c:pt idx="133">
                  <c:v>0.71570216410190302</c:v>
                </c:pt>
                <c:pt idx="134">
                  <c:v>0.71634796753364804</c:v>
                </c:pt>
                <c:pt idx="135">
                  <c:v>0.71732919878148305</c:v>
                </c:pt>
                <c:pt idx="136">
                  <c:v>0.71733169491129001</c:v>
                </c:pt>
                <c:pt idx="137">
                  <c:v>0.71958000931160104</c:v>
                </c:pt>
                <c:pt idx="138">
                  <c:v>0.71968164279636404</c:v>
                </c:pt>
                <c:pt idx="139">
                  <c:v>0.71969577388293404</c:v>
                </c:pt>
                <c:pt idx="140">
                  <c:v>0.72055221420027205</c:v>
                </c:pt>
                <c:pt idx="141">
                  <c:v>0.72132190800124496</c:v>
                </c:pt>
                <c:pt idx="142">
                  <c:v>0.72178365570923497</c:v>
                </c:pt>
                <c:pt idx="143">
                  <c:v>0.72571740860322598</c:v>
                </c:pt>
                <c:pt idx="144">
                  <c:v>0.72571795210655499</c:v>
                </c:pt>
                <c:pt idx="145">
                  <c:v>0.74027445246416801</c:v>
                </c:pt>
                <c:pt idx="146">
                  <c:v>0.74105234276487897</c:v>
                </c:pt>
                <c:pt idx="147">
                  <c:v>0.74660252970318997</c:v>
                </c:pt>
                <c:pt idx="148">
                  <c:v>0.74705833818368494</c:v>
                </c:pt>
                <c:pt idx="149">
                  <c:v>0.75032672698566505</c:v>
                </c:pt>
                <c:pt idx="150">
                  <c:v>0.75201083852320005</c:v>
                </c:pt>
                <c:pt idx="151">
                  <c:v>0.75281967957781204</c:v>
                </c:pt>
                <c:pt idx="152">
                  <c:v>0.755287323368249</c:v>
                </c:pt>
                <c:pt idx="153">
                  <c:v>0.75529785685040995</c:v>
                </c:pt>
                <c:pt idx="154">
                  <c:v>0.76144059153760302</c:v>
                </c:pt>
                <c:pt idx="155">
                  <c:v>0.761442081189873</c:v>
                </c:pt>
                <c:pt idx="156">
                  <c:v>0.76426621102535897</c:v>
                </c:pt>
                <c:pt idx="157">
                  <c:v>0.766310691203551</c:v>
                </c:pt>
                <c:pt idx="158">
                  <c:v>0.76636648614707203</c:v>
                </c:pt>
                <c:pt idx="159">
                  <c:v>0.76929401401052699</c:v>
                </c:pt>
                <c:pt idx="160">
                  <c:v>0.76931185844506</c:v>
                </c:pt>
                <c:pt idx="161">
                  <c:v>0.77163076003320497</c:v>
                </c:pt>
                <c:pt idx="162">
                  <c:v>0.77268875409711502</c:v>
                </c:pt>
                <c:pt idx="163">
                  <c:v>0.80099884534178101</c:v>
                </c:pt>
                <c:pt idx="164">
                  <c:v>0.80241237984775804</c:v>
                </c:pt>
                <c:pt idx="165">
                  <c:v>0.80399647421555598</c:v>
                </c:pt>
                <c:pt idx="166">
                  <c:v>0.80400905177251902</c:v>
                </c:pt>
                <c:pt idx="167">
                  <c:v>0.81785020538636</c:v>
                </c:pt>
                <c:pt idx="168">
                  <c:v>0.81910775361779098</c:v>
                </c:pt>
                <c:pt idx="169">
                  <c:v>0.81970517023929301</c:v>
                </c:pt>
                <c:pt idx="170">
                  <c:v>0.82027135084271496</c:v>
                </c:pt>
                <c:pt idx="171">
                  <c:v>0.83312515108457597</c:v>
                </c:pt>
                <c:pt idx="172">
                  <c:v>0.84203305218400204</c:v>
                </c:pt>
                <c:pt idx="173">
                  <c:v>0.84229129024318095</c:v>
                </c:pt>
                <c:pt idx="174">
                  <c:v>0.84229306270280901</c:v>
                </c:pt>
                <c:pt idx="175">
                  <c:v>0.84583028938028704</c:v>
                </c:pt>
                <c:pt idx="176">
                  <c:v>0.84706740068541098</c:v>
                </c:pt>
                <c:pt idx="177">
                  <c:v>0.88265248436466603</c:v>
                </c:pt>
                <c:pt idx="178">
                  <c:v>0.886175226719356</c:v>
                </c:pt>
                <c:pt idx="179">
                  <c:v>0.88837245672032294</c:v>
                </c:pt>
                <c:pt idx="180">
                  <c:v>0.88874377404583604</c:v>
                </c:pt>
                <c:pt idx="181">
                  <c:v>0.90393383113007997</c:v>
                </c:pt>
                <c:pt idx="182">
                  <c:v>0.90399200373005595</c:v>
                </c:pt>
                <c:pt idx="183">
                  <c:v>0.90533782771223204</c:v>
                </c:pt>
                <c:pt idx="184">
                  <c:v>0.92698166390050796</c:v>
                </c:pt>
                <c:pt idx="185">
                  <c:v>0.92961983070045395</c:v>
                </c:pt>
                <c:pt idx="186">
                  <c:v>0.93310230439935804</c:v>
                </c:pt>
                <c:pt idx="187">
                  <c:v>0.93314853521296603</c:v>
                </c:pt>
                <c:pt idx="188">
                  <c:v>0.93371514657894705</c:v>
                </c:pt>
                <c:pt idx="189">
                  <c:v>0.93639797373813005</c:v>
                </c:pt>
                <c:pt idx="190">
                  <c:v>0.94224913813406697</c:v>
                </c:pt>
                <c:pt idx="191">
                  <c:v>0.99954529326708896</c:v>
                </c:pt>
                <c:pt idx="192">
                  <c:v>0.99957396299948198</c:v>
                </c:pt>
                <c:pt idx="193">
                  <c:v>0.99977881352642195</c:v>
                </c:pt>
                <c:pt idx="194">
                  <c:v>0.99987153830643205</c:v>
                </c:pt>
                <c:pt idx="195">
                  <c:v>0.99990694900880095</c:v>
                </c:pt>
                <c:pt idx="196">
                  <c:v>0.99997015181262205</c:v>
                </c:pt>
                <c:pt idx="197">
                  <c:v>1</c:v>
                </c:pt>
              </c:numCache>
            </c:numRef>
          </c:xVal>
          <c:yVal>
            <c:numRef>
              <c:f>[7]Sheet1!$F$3:$F$200</c:f>
              <c:numCache>
                <c:formatCode>General</c:formatCode>
                <c:ptCount val="198"/>
                <c:pt idx="0">
                  <c:v>2.5519160980429099E-7</c:v>
                </c:pt>
                <c:pt idx="1">
                  <c:v>4.3382573666729501E-6</c:v>
                </c:pt>
                <c:pt idx="2">
                  <c:v>8.6765147333459001E-6</c:v>
                </c:pt>
                <c:pt idx="3">
                  <c:v>2.44985338379422E-5</c:v>
                </c:pt>
                <c:pt idx="4">
                  <c:v>3.445128521377E-5</c:v>
                </c:pt>
                <c:pt idx="5">
                  <c:v>4.3128078540576398E-5</c:v>
                </c:pt>
                <c:pt idx="6">
                  <c:v>5.71636170798124E-5</c:v>
                </c:pt>
                <c:pt idx="7">
                  <c:v>7.2220200651726106E-5</c:v>
                </c:pt>
                <c:pt idx="8">
                  <c:v>3.3711382771740801E-4</c:v>
                </c:pt>
                <c:pt idx="9">
                  <c:v>4.5220775108028801E-4</c:v>
                </c:pt>
                <c:pt idx="10">
                  <c:v>4.67264334652202E-4</c:v>
                </c:pt>
                <c:pt idx="11">
                  <c:v>4.9405945368165196E-4</c:v>
                </c:pt>
                <c:pt idx="12">
                  <c:v>5.3846307238105903E-4</c:v>
                </c:pt>
                <c:pt idx="13">
                  <c:v>5.5811296563271998E-4</c:v>
                </c:pt>
                <c:pt idx="14">
                  <c:v>5.8975700384191301E-4</c:v>
                </c:pt>
                <c:pt idx="15">
                  <c:v>5.9460564442819397E-4</c:v>
                </c:pt>
                <c:pt idx="16">
                  <c:v>5.9792313535564996E-4</c:v>
                </c:pt>
                <c:pt idx="17">
                  <c:v>6.1246919641122499E-4</c:v>
                </c:pt>
                <c:pt idx="18">
                  <c:v>6.1502111250926795E-4</c:v>
                </c:pt>
                <c:pt idx="19">
                  <c:v>6.1706264538770198E-4</c:v>
                </c:pt>
                <c:pt idx="20">
                  <c:v>7.4006165819184399E-4</c:v>
                </c:pt>
                <c:pt idx="21">
                  <c:v>7.5920102892716604E-4</c:v>
                </c:pt>
                <c:pt idx="22">
                  <c:v>7.61752945025209E-4</c:v>
                </c:pt>
                <c:pt idx="23">
                  <c:v>9.5059752221498899E-4</c:v>
                </c:pt>
                <c:pt idx="24">
                  <c:v>1.01822329881313E-3</c:v>
                </c:pt>
                <c:pt idx="25">
                  <c:v>1.1345917872577201E-3</c:v>
                </c:pt>
                <c:pt idx="26">
                  <c:v>1.2351361671467699E-3</c:v>
                </c:pt>
                <c:pt idx="27">
                  <c:v>1.31679887525145E-3</c:v>
                </c:pt>
                <c:pt idx="28">
                  <c:v>1.63808678355581E-3</c:v>
                </c:pt>
                <c:pt idx="29">
                  <c:v>1.69320789268008E-3</c:v>
                </c:pt>
                <c:pt idx="30">
                  <c:v>1.6942286591193E-3</c:v>
                </c:pt>
                <c:pt idx="31">
                  <c:v>1.6962701919977299E-3</c:v>
                </c:pt>
                <c:pt idx="32">
                  <c:v>1.7360798045337399E-3</c:v>
                </c:pt>
                <c:pt idx="33">
                  <c:v>1.73888691224159E-3</c:v>
                </c:pt>
                <c:pt idx="34">
                  <c:v>1.9535013845262302E-3</c:v>
                </c:pt>
                <c:pt idx="35">
                  <c:v>2.0017328773727101E-3</c:v>
                </c:pt>
                <c:pt idx="36">
                  <c:v>2.2520769609645601E-3</c:v>
                </c:pt>
                <c:pt idx="37">
                  <c:v>2.3038807184581002E-3</c:v>
                </c:pt>
                <c:pt idx="38">
                  <c:v>2.30566705972673E-3</c:v>
                </c:pt>
                <c:pt idx="39">
                  <c:v>2.4883825807858399E-3</c:v>
                </c:pt>
                <c:pt idx="40">
                  <c:v>2.57948264236444E-3</c:v>
                </c:pt>
                <c:pt idx="41">
                  <c:v>5.0724483641687197E-3</c:v>
                </c:pt>
                <c:pt idx="42">
                  <c:v>5.2801746131428701E-3</c:v>
                </c:pt>
                <c:pt idx="43">
                  <c:v>5.2965071547638101E-3</c:v>
                </c:pt>
                <c:pt idx="44">
                  <c:v>5.2985486876422402E-3</c:v>
                </c:pt>
                <c:pt idx="45">
                  <c:v>5.3592841514789298E-3</c:v>
                </c:pt>
                <c:pt idx="46">
                  <c:v>6.7880994674320103E-3</c:v>
                </c:pt>
                <c:pt idx="47">
                  <c:v>2.0368374503216401E-2</c:v>
                </c:pt>
                <c:pt idx="48">
                  <c:v>2.0370160844485001E-2</c:v>
                </c:pt>
                <c:pt idx="49">
                  <c:v>2.0400018402128899E-2</c:v>
                </c:pt>
                <c:pt idx="50">
                  <c:v>2.04995459158871E-2</c:v>
                </c:pt>
                <c:pt idx="51">
                  <c:v>2.19985389245364E-2</c:v>
                </c:pt>
                <c:pt idx="52">
                  <c:v>2.2173342391317699E-2</c:v>
                </c:pt>
                <c:pt idx="53">
                  <c:v>2.3243364154348599E-2</c:v>
                </c:pt>
                <c:pt idx="54">
                  <c:v>2.34033673435417E-2</c:v>
                </c:pt>
                <c:pt idx="55">
                  <c:v>2.3443176956077699E-2</c:v>
                </c:pt>
                <c:pt idx="56">
                  <c:v>2.3950753346571901E-2</c:v>
                </c:pt>
                <c:pt idx="57">
                  <c:v>2.3953815645889599E-2</c:v>
                </c:pt>
                <c:pt idx="58">
                  <c:v>2.4123896953515699E-2</c:v>
                </c:pt>
                <c:pt idx="59">
                  <c:v>2.4126704061223501E-2</c:v>
                </c:pt>
                <c:pt idx="60">
                  <c:v>2.4464575245263302E-2</c:v>
                </c:pt>
                <c:pt idx="61">
                  <c:v>2.44661063949221E-2</c:v>
                </c:pt>
                <c:pt idx="62">
                  <c:v>2.4466871969751499E-2</c:v>
                </c:pt>
                <c:pt idx="63">
                  <c:v>2.4563592654395401E-2</c:v>
                </c:pt>
                <c:pt idx="64">
                  <c:v>2.45656341872738E-2</c:v>
                </c:pt>
                <c:pt idx="65">
                  <c:v>2.4567421991158099E-2</c:v>
                </c:pt>
                <c:pt idx="66">
                  <c:v>2.46651595419328E-2</c:v>
                </c:pt>
                <c:pt idx="67">
                  <c:v>2.4838180010567E-2</c:v>
                </c:pt>
                <c:pt idx="68">
                  <c:v>2.6347383469543101E-2</c:v>
                </c:pt>
                <c:pt idx="69">
                  <c:v>2.6382089249883001E-2</c:v>
                </c:pt>
                <c:pt idx="70">
                  <c:v>2.6631409502507499E-2</c:v>
                </c:pt>
                <c:pt idx="71">
                  <c:v>2.6636002951484002E-2</c:v>
                </c:pt>
                <c:pt idx="72">
                  <c:v>2.8599857008298601E-2</c:v>
                </c:pt>
                <c:pt idx="73">
                  <c:v>2.8686875675681098E-2</c:v>
                </c:pt>
                <c:pt idx="74">
                  <c:v>2.8903280110949399E-2</c:v>
                </c:pt>
                <c:pt idx="75">
                  <c:v>2.8925497939422999E-2</c:v>
                </c:pt>
                <c:pt idx="76">
                  <c:v>3.0650082002700099E-2</c:v>
                </c:pt>
                <c:pt idx="77">
                  <c:v>3.0948149146072999E-2</c:v>
                </c:pt>
                <c:pt idx="78">
                  <c:v>3.0948404337682801E-2</c:v>
                </c:pt>
                <c:pt idx="79">
                  <c:v>3.1208951906764901E-2</c:v>
                </c:pt>
                <c:pt idx="80">
                  <c:v>3.12232423583205E-2</c:v>
                </c:pt>
                <c:pt idx="81">
                  <c:v>3.1248761519300901E-2</c:v>
                </c:pt>
                <c:pt idx="82">
                  <c:v>3.1258458661176797E-2</c:v>
                </c:pt>
                <c:pt idx="83">
                  <c:v>3.14862436393058E-2</c:v>
                </c:pt>
                <c:pt idx="84">
                  <c:v>3.1748581171371602E-2</c:v>
                </c:pt>
                <c:pt idx="85">
                  <c:v>3.1753429811957903E-2</c:v>
                </c:pt>
                <c:pt idx="86">
                  <c:v>3.1861886246124703E-2</c:v>
                </c:pt>
                <c:pt idx="87">
                  <c:v>8.5559814607176293E-2</c:v>
                </c:pt>
                <c:pt idx="88">
                  <c:v>8.5580995371493301E-2</c:v>
                </c:pt>
                <c:pt idx="89">
                  <c:v>9.2105988528205396E-2</c:v>
                </c:pt>
                <c:pt idx="90">
                  <c:v>9.2114409712032205E-2</c:v>
                </c:pt>
                <c:pt idx="91">
                  <c:v>9.2150647059921098E-2</c:v>
                </c:pt>
                <c:pt idx="92">
                  <c:v>9.2251699872875501E-2</c:v>
                </c:pt>
                <c:pt idx="93">
                  <c:v>9.3300792302187505E-2</c:v>
                </c:pt>
                <c:pt idx="94">
                  <c:v>9.3764218594031404E-2</c:v>
                </c:pt>
                <c:pt idx="95">
                  <c:v>9.3957207248945906E-2</c:v>
                </c:pt>
                <c:pt idx="96">
                  <c:v>9.39824714969099E-2</c:v>
                </c:pt>
                <c:pt idx="97">
                  <c:v>9.6949840092901196E-2</c:v>
                </c:pt>
                <c:pt idx="98">
                  <c:v>9.6950860859340404E-2</c:v>
                </c:pt>
                <c:pt idx="99">
                  <c:v>9.8927572004356396E-2</c:v>
                </c:pt>
                <c:pt idx="100">
                  <c:v>9.9943741651475501E-2</c:v>
                </c:pt>
                <c:pt idx="101">
                  <c:v>0.10118142095902601</c:v>
                </c:pt>
                <c:pt idx="102">
                  <c:v>0.10133479362386</c:v>
                </c:pt>
                <c:pt idx="103">
                  <c:v>0.101902852654625</c:v>
                </c:pt>
                <c:pt idx="104">
                  <c:v>0.102246734492575</c:v>
                </c:pt>
                <c:pt idx="105">
                  <c:v>0.102518516342951</c:v>
                </c:pt>
                <c:pt idx="106">
                  <c:v>0.10626141251973099</c:v>
                </c:pt>
                <c:pt idx="107">
                  <c:v>0.106521960088813</c:v>
                </c:pt>
                <c:pt idx="108">
                  <c:v>0.106535485104836</c:v>
                </c:pt>
                <c:pt idx="109">
                  <c:v>0.10759733711463799</c:v>
                </c:pt>
                <c:pt idx="110">
                  <c:v>0.107627194672282</c:v>
                </c:pt>
                <c:pt idx="111">
                  <c:v>0.107628470630331</c:v>
                </c:pt>
                <c:pt idx="112">
                  <c:v>0.108028099019724</c:v>
                </c:pt>
                <c:pt idx="113">
                  <c:v>0.108035244245502</c:v>
                </c:pt>
                <c:pt idx="114">
                  <c:v>0.108619886552003</c:v>
                </c:pt>
                <c:pt idx="115">
                  <c:v>0.109919323064906</c:v>
                </c:pt>
                <c:pt idx="116">
                  <c:v>0.11785782282691799</c:v>
                </c:pt>
                <c:pt idx="117">
                  <c:v>0.117904012229699</c:v>
                </c:pt>
                <c:pt idx="118">
                  <c:v>0.118014000927899</c:v>
                </c:pt>
                <c:pt idx="119">
                  <c:v>0.118212282858562</c:v>
                </c:pt>
                <c:pt idx="120">
                  <c:v>0.11894266436907899</c:v>
                </c:pt>
                <c:pt idx="121">
                  <c:v>0.120606515057971</c:v>
                </c:pt>
                <c:pt idx="122">
                  <c:v>0.121123828289909</c:v>
                </c:pt>
                <c:pt idx="123">
                  <c:v>0.122840249564794</c:v>
                </c:pt>
                <c:pt idx="124">
                  <c:v>0.123187822766095</c:v>
                </c:pt>
                <c:pt idx="125">
                  <c:v>0.12486953826064</c:v>
                </c:pt>
                <c:pt idx="126">
                  <c:v>0.12498820514513299</c:v>
                </c:pt>
                <c:pt idx="127">
                  <c:v>0.124993053785719</c:v>
                </c:pt>
                <c:pt idx="128">
                  <c:v>0.12509906556227099</c:v>
                </c:pt>
                <c:pt idx="129">
                  <c:v>0.126022735215672</c:v>
                </c:pt>
                <c:pt idx="130">
                  <c:v>0.13242651235772701</c:v>
                </c:pt>
                <c:pt idx="131">
                  <c:v>0.13818414768687901</c:v>
                </c:pt>
                <c:pt idx="132">
                  <c:v>0.14632144477745601</c:v>
                </c:pt>
                <c:pt idx="133">
                  <c:v>0.14646639695494701</c:v>
                </c:pt>
                <c:pt idx="134">
                  <c:v>0.14711120151923901</c:v>
                </c:pt>
                <c:pt idx="135">
                  <c:v>0.14811002175860699</c:v>
                </c:pt>
                <c:pt idx="136">
                  <c:v>0.14811257367470501</c:v>
                </c:pt>
                <c:pt idx="137">
                  <c:v>0.15050394332630701</c:v>
                </c:pt>
                <c:pt idx="138">
                  <c:v>0.15061597272160401</c:v>
                </c:pt>
                <c:pt idx="139">
                  <c:v>0.15063179474070901</c:v>
                </c:pt>
                <c:pt idx="140">
                  <c:v>0.15168667494916199</c:v>
                </c:pt>
                <c:pt idx="141">
                  <c:v>0.152674518606187</c:v>
                </c:pt>
                <c:pt idx="142">
                  <c:v>0.15326802018473101</c:v>
                </c:pt>
                <c:pt idx="143">
                  <c:v>0.15838665265840501</c:v>
                </c:pt>
                <c:pt idx="144">
                  <c:v>0.15838741823323499</c:v>
                </c:pt>
                <c:pt idx="145">
                  <c:v>0.17903803312463001</c:v>
                </c:pt>
                <c:pt idx="146">
                  <c:v>0.180191751328028</c:v>
                </c:pt>
                <c:pt idx="147">
                  <c:v>0.18855055111419999</c:v>
                </c:pt>
                <c:pt idx="148">
                  <c:v>0.189237750638342</c:v>
                </c:pt>
                <c:pt idx="149">
                  <c:v>0.194667941143713</c:v>
                </c:pt>
                <c:pt idx="150">
                  <c:v>0.19747224202244601</c:v>
                </c:pt>
                <c:pt idx="151">
                  <c:v>0.19882322529037599</c:v>
                </c:pt>
                <c:pt idx="152">
                  <c:v>0.20299000838212</c:v>
                </c:pt>
                <c:pt idx="153">
                  <c:v>0.20300787179480601</c:v>
                </c:pt>
                <c:pt idx="154">
                  <c:v>0.21343015065926299</c:v>
                </c:pt>
                <c:pt idx="155">
                  <c:v>0.21343270257536101</c:v>
                </c:pt>
                <c:pt idx="156">
                  <c:v>0.21830431319245899</c:v>
                </c:pt>
                <c:pt idx="157">
                  <c:v>0.22183207949905301</c:v>
                </c:pt>
                <c:pt idx="158">
                  <c:v>0.22192880018369601</c:v>
                </c:pt>
                <c:pt idx="159">
                  <c:v>0.227117610350067</c:v>
                </c:pt>
                <c:pt idx="160">
                  <c:v>0.22714976421430899</c:v>
                </c:pt>
                <c:pt idx="161">
                  <c:v>0.23141146409804</c:v>
                </c:pt>
                <c:pt idx="162">
                  <c:v>0.233360873083929</c:v>
                </c:pt>
                <c:pt idx="163">
                  <c:v>0.286864343209562</c:v>
                </c:pt>
                <c:pt idx="164">
                  <c:v>0.289611574217914</c:v>
                </c:pt>
                <c:pt idx="165">
                  <c:v>0.29276344829794798</c:v>
                </c:pt>
                <c:pt idx="166">
                  <c:v>0.29278998850396099</c:v>
                </c:pt>
                <c:pt idx="167">
                  <c:v>0.323341529422698</c:v>
                </c:pt>
                <c:pt idx="168">
                  <c:v>0.32615271852474198</c:v>
                </c:pt>
                <c:pt idx="169">
                  <c:v>0.32748948656135002</c:v>
                </c:pt>
                <c:pt idx="170">
                  <c:v>0.32875676642407797</c:v>
                </c:pt>
                <c:pt idx="171">
                  <c:v>0.35931827402386401</c:v>
                </c:pt>
                <c:pt idx="172">
                  <c:v>0.38050479129584902</c:v>
                </c:pt>
                <c:pt idx="173">
                  <c:v>0.38113103457083602</c:v>
                </c:pt>
                <c:pt idx="174">
                  <c:v>0.38113562801981299</c:v>
                </c:pt>
                <c:pt idx="175">
                  <c:v>0.39101307558327197</c:v>
                </c:pt>
                <c:pt idx="176">
                  <c:v>0.39448379987883098</c:v>
                </c:pt>
                <c:pt idx="177">
                  <c:v>0.49639282108020999</c:v>
                </c:pt>
                <c:pt idx="178">
                  <c:v>0.50666581563886504</c:v>
                </c:pt>
                <c:pt idx="179">
                  <c:v>0.51309460350883496</c:v>
                </c:pt>
                <c:pt idx="180">
                  <c:v>0.51419070161976699</c:v>
                </c:pt>
                <c:pt idx="181">
                  <c:v>0.55963828662881399</c:v>
                </c:pt>
                <c:pt idx="182">
                  <c:v>0.55981870375382403</c:v>
                </c:pt>
                <c:pt idx="183">
                  <c:v>0.56414037087992497</c:v>
                </c:pt>
                <c:pt idx="184">
                  <c:v>0.63561188643078004</c:v>
                </c:pt>
                <c:pt idx="185">
                  <c:v>0.64435398206472405</c:v>
                </c:pt>
                <c:pt idx="186">
                  <c:v>0.65679930913151097</c:v>
                </c:pt>
                <c:pt idx="187">
                  <c:v>0.65697845169143998</c:v>
                </c:pt>
                <c:pt idx="188">
                  <c:v>0.65922847695086495</c:v>
                </c:pt>
                <c:pt idx="189">
                  <c:v>0.66995584351389803</c:v>
                </c:pt>
                <c:pt idx="190">
                  <c:v>0.69372030447797195</c:v>
                </c:pt>
                <c:pt idx="191">
                  <c:v>0.99497476598395296</c:v>
                </c:pt>
                <c:pt idx="192">
                  <c:v>0.99514140666234296</c:v>
                </c:pt>
                <c:pt idx="193">
                  <c:v>0.99688411323022397</c:v>
                </c:pt>
                <c:pt idx="194">
                  <c:v>0.99784082406803898</c:v>
                </c:pt>
                <c:pt idx="195">
                  <c:v>0.99841219836098405</c:v>
                </c:pt>
                <c:pt idx="196">
                  <c:v>0.99947328423877102</c:v>
                </c:pt>
                <c:pt idx="197">
                  <c:v>1</c:v>
                </c:pt>
              </c:numCache>
            </c:numRef>
          </c:yVal>
          <c:smooth val="1"/>
        </c:ser>
        <c:ser>
          <c:idx val="4"/>
          <c:order val="3"/>
          <c:tx>
            <c:v>1980</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[8]Sheet1!$E$3:$E$202</c:f>
              <c:numCache>
                <c:formatCode>General</c:formatCode>
                <c:ptCount val="200"/>
                <c:pt idx="0">
                  <c:v>9.3455223595383899E-4</c:v>
                </c:pt>
                <c:pt idx="1">
                  <c:v>4.1923452855009103E-3</c:v>
                </c:pt>
                <c:pt idx="2">
                  <c:v>5.7095542779820596E-3</c:v>
                </c:pt>
                <c:pt idx="3">
                  <c:v>6.73157517763658E-3</c:v>
                </c:pt>
                <c:pt idx="4">
                  <c:v>7.2465964762912999E-3</c:v>
                </c:pt>
                <c:pt idx="5">
                  <c:v>1.0088791077474299E-2</c:v>
                </c:pt>
                <c:pt idx="6">
                  <c:v>1.8069997277118301E-2</c:v>
                </c:pt>
                <c:pt idx="7">
                  <c:v>1.8163473155113099E-2</c:v>
                </c:pt>
                <c:pt idx="8">
                  <c:v>1.8899721868469398E-2</c:v>
                </c:pt>
                <c:pt idx="9">
                  <c:v>2.0425078025022799E-2</c:v>
                </c:pt>
                <c:pt idx="10">
                  <c:v>2.1970271690404101E-2</c:v>
                </c:pt>
                <c:pt idx="11">
                  <c:v>4.0653996780226E-2</c:v>
                </c:pt>
                <c:pt idx="12">
                  <c:v>4.1818249490575499E-2</c:v>
                </c:pt>
                <c:pt idx="13">
                  <c:v>4.3139553090229502E-2</c:v>
                </c:pt>
                <c:pt idx="14">
                  <c:v>4.7371623217595402E-2</c:v>
                </c:pt>
                <c:pt idx="15">
                  <c:v>4.8784099684418401E-2</c:v>
                </c:pt>
                <c:pt idx="16">
                  <c:v>5.0073174494457001E-2</c:v>
                </c:pt>
                <c:pt idx="17">
                  <c:v>5.60424333855166E-2</c:v>
                </c:pt>
                <c:pt idx="18">
                  <c:v>5.9027454064324199E-2</c:v>
                </c:pt>
                <c:pt idx="19">
                  <c:v>6.0406612403143302E-2</c:v>
                </c:pt>
                <c:pt idx="20">
                  <c:v>6.1248646971231599E-2</c:v>
                </c:pt>
                <c:pt idx="21">
                  <c:v>6.1319668663529302E-2</c:v>
                </c:pt>
                <c:pt idx="22">
                  <c:v>6.9127293207205107E-2</c:v>
                </c:pt>
                <c:pt idx="23">
                  <c:v>6.9312612087980299E-2</c:v>
                </c:pt>
                <c:pt idx="24">
                  <c:v>7.12934677312837E-2</c:v>
                </c:pt>
                <c:pt idx="25">
                  <c:v>7.2013707699802906E-2</c:v>
                </c:pt>
                <c:pt idx="26">
                  <c:v>7.3031815360784902E-2</c:v>
                </c:pt>
                <c:pt idx="27">
                  <c:v>7.6436433786626498E-2</c:v>
                </c:pt>
                <c:pt idx="28">
                  <c:v>7.6843273818462898E-2</c:v>
                </c:pt>
                <c:pt idx="29">
                  <c:v>7.9289755039582105E-2</c:v>
                </c:pt>
                <c:pt idx="30">
                  <c:v>8.2555066788746495E-2</c:v>
                </c:pt>
                <c:pt idx="31">
                  <c:v>8.2691940911654202E-2</c:v>
                </c:pt>
                <c:pt idx="32">
                  <c:v>8.3308139099231293E-2</c:v>
                </c:pt>
                <c:pt idx="33">
                  <c:v>8.6057985661333297E-2</c:v>
                </c:pt>
                <c:pt idx="34">
                  <c:v>8.6107943263366002E-2</c:v>
                </c:pt>
                <c:pt idx="35">
                  <c:v>8.6142891775373695E-2</c:v>
                </c:pt>
                <c:pt idx="36">
                  <c:v>9.8575704891083096E-2</c:v>
                </c:pt>
                <c:pt idx="37">
                  <c:v>9.8598466854507905E-2</c:v>
                </c:pt>
                <c:pt idx="38">
                  <c:v>0.102282719350568</c:v>
                </c:pt>
                <c:pt idx="39">
                  <c:v>0.120397057229571</c:v>
                </c:pt>
                <c:pt idx="40">
                  <c:v>0.120465359652424</c:v>
                </c:pt>
                <c:pt idx="41">
                  <c:v>0.120812802206404</c:v>
                </c:pt>
                <c:pt idx="42">
                  <c:v>0.122603524365024</c:v>
                </c:pt>
                <c:pt idx="43">
                  <c:v>0.122625028720118</c:v>
                </c:pt>
                <c:pt idx="44">
                  <c:v>0.122646092357436</c:v>
                </c:pt>
                <c:pt idx="45">
                  <c:v>0.12466898264763999</c:v>
                </c:pt>
                <c:pt idx="46">
                  <c:v>0.124721210648289</c:v>
                </c:pt>
                <c:pt idx="47">
                  <c:v>0.125776703904522</c:v>
                </c:pt>
                <c:pt idx="48">
                  <c:v>0.12650115877465201</c:v>
                </c:pt>
                <c:pt idx="49">
                  <c:v>0.12651821518672099</c:v>
                </c:pt>
                <c:pt idx="50">
                  <c:v>0.28481551936058502</c:v>
                </c:pt>
                <c:pt idx="51">
                  <c:v>0.284835676423772</c:v>
                </c:pt>
                <c:pt idx="52">
                  <c:v>0.28484802150392902</c:v>
                </c:pt>
                <c:pt idx="53">
                  <c:v>0.28487420956114601</c:v>
                </c:pt>
                <c:pt idx="54">
                  <c:v>0.28569763659894898</c:v>
                </c:pt>
                <c:pt idx="55">
                  <c:v>0.28642585885870298</c:v>
                </c:pt>
                <c:pt idx="56">
                  <c:v>0.28768706993278598</c:v>
                </c:pt>
                <c:pt idx="57">
                  <c:v>0.28901131610493003</c:v>
                </c:pt>
                <c:pt idx="58">
                  <c:v>0.289230097830389</c:v>
                </c:pt>
                <c:pt idx="59">
                  <c:v>0.28996624372469598</c:v>
                </c:pt>
                <c:pt idx="60">
                  <c:v>0.29000147261111597</c:v>
                </c:pt>
                <c:pt idx="61">
                  <c:v>0.29158703770071198</c:v>
                </c:pt>
                <c:pt idx="62">
                  <c:v>0.324537701292197</c:v>
                </c:pt>
                <c:pt idx="63">
                  <c:v>0.32626731269959097</c:v>
                </c:pt>
                <c:pt idx="64">
                  <c:v>0.32813924197767702</c:v>
                </c:pt>
                <c:pt idx="65">
                  <c:v>0.32827589007985503</c:v>
                </c:pt>
                <c:pt idx="66">
                  <c:v>0.33901038727976102</c:v>
                </c:pt>
                <c:pt idx="67">
                  <c:v>0.34349427235670299</c:v>
                </c:pt>
                <c:pt idx="68">
                  <c:v>0.35422213501022898</c:v>
                </c:pt>
                <c:pt idx="69">
                  <c:v>0.35543804976350701</c:v>
                </c:pt>
                <c:pt idx="70">
                  <c:v>0.37212872926433799</c:v>
                </c:pt>
                <c:pt idx="71">
                  <c:v>0.37215544953469698</c:v>
                </c:pt>
                <c:pt idx="72">
                  <c:v>0.37223680952389598</c:v>
                </c:pt>
                <c:pt idx="73">
                  <c:v>0.37246272471724701</c:v>
                </c:pt>
                <c:pt idx="74">
                  <c:v>0.382638633424222</c:v>
                </c:pt>
                <c:pt idx="75">
                  <c:v>0.38317049032311001</c:v>
                </c:pt>
                <c:pt idx="76">
                  <c:v>0.38320465885977301</c:v>
                </c:pt>
                <c:pt idx="77">
                  <c:v>0.38320542932322299</c:v>
                </c:pt>
                <c:pt idx="78">
                  <c:v>0.38363403732551399</c:v>
                </c:pt>
                <c:pt idx="79">
                  <c:v>0.38495340842527898</c:v>
                </c:pt>
                <c:pt idx="80">
                  <c:v>0.38496319322051198</c:v>
                </c:pt>
                <c:pt idx="81">
                  <c:v>0.385891713330068</c:v>
                </c:pt>
                <c:pt idx="82">
                  <c:v>0.38589441266982899</c:v>
                </c:pt>
                <c:pt idx="83">
                  <c:v>0.38603828143226498</c:v>
                </c:pt>
                <c:pt idx="84">
                  <c:v>0.38768906369380501</c:v>
                </c:pt>
                <c:pt idx="85">
                  <c:v>0.38772171010088102</c:v>
                </c:pt>
                <c:pt idx="86">
                  <c:v>0.38842294009539002</c:v>
                </c:pt>
                <c:pt idx="87">
                  <c:v>0.39234739872679503</c:v>
                </c:pt>
                <c:pt idx="88">
                  <c:v>0.39236227329145501</c:v>
                </c:pt>
                <c:pt idx="89">
                  <c:v>0.61521592231976496</c:v>
                </c:pt>
                <c:pt idx="90">
                  <c:v>0.61664454001852598</c:v>
                </c:pt>
                <c:pt idx="91">
                  <c:v>0.64421554470548104</c:v>
                </c:pt>
                <c:pt idx="92">
                  <c:v>0.64466624136495398</c:v>
                </c:pt>
                <c:pt idx="93">
                  <c:v>0.64478157512345302</c:v>
                </c:pt>
                <c:pt idx="94">
                  <c:v>0.65088155099755196</c:v>
                </c:pt>
                <c:pt idx="95">
                  <c:v>0.65088554214316996</c:v>
                </c:pt>
                <c:pt idx="96">
                  <c:v>0.652676820294667</c:v>
                </c:pt>
                <c:pt idx="97">
                  <c:v>0.66262032601685406</c:v>
                </c:pt>
                <c:pt idx="98">
                  <c:v>0.66350756880748496</c:v>
                </c:pt>
                <c:pt idx="99">
                  <c:v>0.664126923585178</c:v>
                </c:pt>
                <c:pt idx="100">
                  <c:v>0.66420070032976197</c:v>
                </c:pt>
                <c:pt idx="101">
                  <c:v>0.66423505683957695</c:v>
                </c:pt>
                <c:pt idx="102">
                  <c:v>0.66489539406746601</c:v>
                </c:pt>
                <c:pt idx="103">
                  <c:v>0.66802837181153396</c:v>
                </c:pt>
                <c:pt idx="104">
                  <c:v>0.668044293137532</c:v>
                </c:pt>
                <c:pt idx="105">
                  <c:v>0.66856080485945801</c:v>
                </c:pt>
                <c:pt idx="106">
                  <c:v>0.66861657083189596</c:v>
                </c:pt>
                <c:pt idx="107">
                  <c:v>0.67115135119569103</c:v>
                </c:pt>
                <c:pt idx="108">
                  <c:v>0.67132730471048296</c:v>
                </c:pt>
                <c:pt idx="109">
                  <c:v>0.67335563829552503</c:v>
                </c:pt>
                <c:pt idx="110">
                  <c:v>0.67335813018539803</c:v>
                </c:pt>
                <c:pt idx="111">
                  <c:v>0.67394816069838903</c:v>
                </c:pt>
                <c:pt idx="112">
                  <c:v>0.67402186859497504</c:v>
                </c:pt>
                <c:pt idx="113">
                  <c:v>0.67407821162234305</c:v>
                </c:pt>
                <c:pt idx="114">
                  <c:v>0.67628968631727704</c:v>
                </c:pt>
                <c:pt idx="115">
                  <c:v>0.67711121935571605</c:v>
                </c:pt>
                <c:pt idx="116">
                  <c:v>0.67826017490152202</c:v>
                </c:pt>
                <c:pt idx="117">
                  <c:v>0.67833489694723603</c:v>
                </c:pt>
                <c:pt idx="118">
                  <c:v>0.68714234955549303</c:v>
                </c:pt>
                <c:pt idx="119">
                  <c:v>0.68936973742337304</c:v>
                </c:pt>
                <c:pt idx="120">
                  <c:v>0.69051426382347003</c:v>
                </c:pt>
                <c:pt idx="121">
                  <c:v>0.69052028077613203</c:v>
                </c:pt>
                <c:pt idx="122">
                  <c:v>0.69361240697179005</c:v>
                </c:pt>
                <c:pt idx="123">
                  <c:v>0.69802302804055405</c:v>
                </c:pt>
                <c:pt idx="124">
                  <c:v>0.70650471298460404</c:v>
                </c:pt>
                <c:pt idx="125">
                  <c:v>0.72243781855766198</c:v>
                </c:pt>
                <c:pt idx="126">
                  <c:v>0.72880628894120802</c:v>
                </c:pt>
                <c:pt idx="127">
                  <c:v>0.72928919446061202</c:v>
                </c:pt>
                <c:pt idx="128">
                  <c:v>0.72942034264953304</c:v>
                </c:pt>
                <c:pt idx="129">
                  <c:v>0.72980299733088205</c:v>
                </c:pt>
                <c:pt idx="130">
                  <c:v>0.73079965997287399</c:v>
                </c:pt>
                <c:pt idx="131">
                  <c:v>0.73095488639023298</c:v>
                </c:pt>
                <c:pt idx="132">
                  <c:v>0.731216321941627</c:v>
                </c:pt>
                <c:pt idx="133">
                  <c:v>0.73212444583179204</c:v>
                </c:pt>
                <c:pt idx="134">
                  <c:v>0.73430821917239697</c:v>
                </c:pt>
                <c:pt idx="135">
                  <c:v>0.73487743743385303</c:v>
                </c:pt>
                <c:pt idx="136">
                  <c:v>0.73489279257565698</c:v>
                </c:pt>
                <c:pt idx="137">
                  <c:v>0.73560554668324196</c:v>
                </c:pt>
                <c:pt idx="138">
                  <c:v>0.73645361518951802</c:v>
                </c:pt>
                <c:pt idx="139">
                  <c:v>0.74494487951717603</c:v>
                </c:pt>
                <c:pt idx="140">
                  <c:v>0.74699616100053101</c:v>
                </c:pt>
                <c:pt idx="141">
                  <c:v>0.75041510547178703</c:v>
                </c:pt>
                <c:pt idx="142">
                  <c:v>0.75041646408737805</c:v>
                </c:pt>
                <c:pt idx="143">
                  <c:v>0.75184406537227499</c:v>
                </c:pt>
                <c:pt idx="144">
                  <c:v>0.75192686777232498</c:v>
                </c:pt>
                <c:pt idx="145">
                  <c:v>0.75270411025956196</c:v>
                </c:pt>
                <c:pt idx="146">
                  <c:v>0.75313344252467296</c:v>
                </c:pt>
                <c:pt idx="147">
                  <c:v>0.76586592991336999</c:v>
                </c:pt>
                <c:pt idx="148">
                  <c:v>0.76757697342337206</c:v>
                </c:pt>
                <c:pt idx="149">
                  <c:v>0.77151131310132304</c:v>
                </c:pt>
                <c:pt idx="150">
                  <c:v>0.77514096415259504</c:v>
                </c:pt>
                <c:pt idx="151">
                  <c:v>0.775914995469558</c:v>
                </c:pt>
                <c:pt idx="152">
                  <c:v>0.77592769316923105</c:v>
                </c:pt>
                <c:pt idx="153">
                  <c:v>0.78251290067387602</c:v>
                </c:pt>
                <c:pt idx="154">
                  <c:v>0.78251332100902105</c:v>
                </c:pt>
                <c:pt idx="155">
                  <c:v>0.78494995628701403</c:v>
                </c:pt>
                <c:pt idx="156">
                  <c:v>0.81120099673964297</c:v>
                </c:pt>
                <c:pt idx="157">
                  <c:v>0.81161586526334495</c:v>
                </c:pt>
                <c:pt idx="158">
                  <c:v>0.81166753002395797</c:v>
                </c:pt>
                <c:pt idx="159">
                  <c:v>0.81259211447394697</c:v>
                </c:pt>
                <c:pt idx="160">
                  <c:v>0.81447431795688396</c:v>
                </c:pt>
                <c:pt idx="161">
                  <c:v>0.81517146168682997</c:v>
                </c:pt>
                <c:pt idx="162">
                  <c:v>0.81717920405864597</c:v>
                </c:pt>
                <c:pt idx="163">
                  <c:v>0.82225216279729196</c:v>
                </c:pt>
                <c:pt idx="164">
                  <c:v>0.82241668550616198</c:v>
                </c:pt>
                <c:pt idx="165">
                  <c:v>0.82460411730255301</c:v>
                </c:pt>
                <c:pt idx="166">
                  <c:v>0.83682039100868399</c:v>
                </c:pt>
                <c:pt idx="167">
                  <c:v>0.83821637249168401</c:v>
                </c:pt>
                <c:pt idx="168">
                  <c:v>0.83822611312455098</c:v>
                </c:pt>
                <c:pt idx="169">
                  <c:v>0.83887405431570505</c:v>
                </c:pt>
                <c:pt idx="170">
                  <c:v>0.83887771503622699</c:v>
                </c:pt>
                <c:pt idx="171">
                  <c:v>0.85162883464084105</c:v>
                </c:pt>
                <c:pt idx="172">
                  <c:v>0.85164019818407999</c:v>
                </c:pt>
                <c:pt idx="173">
                  <c:v>0.85280052134965301</c:v>
                </c:pt>
                <c:pt idx="174">
                  <c:v>0.85393032016650605</c:v>
                </c:pt>
                <c:pt idx="175">
                  <c:v>0.85501274069003896</c:v>
                </c:pt>
                <c:pt idx="176">
                  <c:v>0.85820307855475997</c:v>
                </c:pt>
                <c:pt idx="177">
                  <c:v>0.86952081907801904</c:v>
                </c:pt>
                <c:pt idx="178">
                  <c:v>0.87006764588698504</c:v>
                </c:pt>
                <c:pt idx="179">
                  <c:v>0.87813933330318805</c:v>
                </c:pt>
                <c:pt idx="180">
                  <c:v>0.88037140057019103</c:v>
                </c:pt>
                <c:pt idx="181">
                  <c:v>0.89830111823971404</c:v>
                </c:pt>
                <c:pt idx="182">
                  <c:v>0.89833324715443696</c:v>
                </c:pt>
                <c:pt idx="183">
                  <c:v>0.901664295153215</c:v>
                </c:pt>
                <c:pt idx="184">
                  <c:v>0.90191008884712898</c:v>
                </c:pt>
                <c:pt idx="185">
                  <c:v>0.93328479051236402</c:v>
                </c:pt>
                <c:pt idx="186">
                  <c:v>0.93361872300559001</c:v>
                </c:pt>
                <c:pt idx="187">
                  <c:v>0.93362041884048697</c:v>
                </c:pt>
                <c:pt idx="188">
                  <c:v>0.93584965926304897</c:v>
                </c:pt>
                <c:pt idx="189">
                  <c:v>0.941400768253294</c:v>
                </c:pt>
                <c:pt idx="190">
                  <c:v>0.94373646126909405</c:v>
                </c:pt>
                <c:pt idx="191">
                  <c:v>0.94404706855886</c:v>
                </c:pt>
                <c:pt idx="192">
                  <c:v>0.94733522266960501</c:v>
                </c:pt>
                <c:pt idx="193">
                  <c:v>0.99946410960491605</c:v>
                </c:pt>
                <c:pt idx="194">
                  <c:v>0.99954561793437502</c:v>
                </c:pt>
                <c:pt idx="195">
                  <c:v>0.99962806545017302</c:v>
                </c:pt>
                <c:pt idx="196">
                  <c:v>0.99967178596712802</c:v>
                </c:pt>
                <c:pt idx="197">
                  <c:v>0.99990161711683601</c:v>
                </c:pt>
                <c:pt idx="198">
                  <c:v>0.99994932606172604</c:v>
                </c:pt>
                <c:pt idx="199">
                  <c:v>1</c:v>
                </c:pt>
              </c:numCache>
            </c:numRef>
          </c:xVal>
          <c:yVal>
            <c:numRef>
              <c:f>[8]Sheet1!$F$3:$F$202</c:f>
              <c:numCache>
                <c:formatCode>General</c:formatCode>
                <c:ptCount val="200"/>
                <c:pt idx="0">
                  <c:v>7.7477958103748693E-6</c:v>
                </c:pt>
                <c:pt idx="1">
                  <c:v>3.64145345801073E-5</c:v>
                </c:pt>
                <c:pt idx="2">
                  <c:v>5.1522630681683601E-5</c:v>
                </c:pt>
                <c:pt idx="3">
                  <c:v>6.2563345440122406E-5</c:v>
                </c:pt>
                <c:pt idx="4">
                  <c:v>6.8180708859953498E-5</c:v>
                </c:pt>
                <c:pt idx="5">
                  <c:v>1.0130232449199699E-4</c:v>
                </c:pt>
                <c:pt idx="6">
                  <c:v>1.97568264521286E-4</c:v>
                </c:pt>
                <c:pt idx="7">
                  <c:v>1.98730433892842E-4</c:v>
                </c:pt>
                <c:pt idx="8">
                  <c:v>2.0860866209376099E-4</c:v>
                </c:pt>
                <c:pt idx="9">
                  <c:v>2.2933412161516801E-4</c:v>
                </c:pt>
                <c:pt idx="10">
                  <c:v>2.5219001352712003E-4</c:v>
                </c:pt>
                <c:pt idx="11">
                  <c:v>6.5565584598046298E-4</c:v>
                </c:pt>
                <c:pt idx="12">
                  <c:v>6.81804656840478E-4</c:v>
                </c:pt>
                <c:pt idx="13">
                  <c:v>7.1202084904363103E-4</c:v>
                </c:pt>
                <c:pt idx="14">
                  <c:v>8.1158023666425699E-4</c:v>
                </c:pt>
                <c:pt idx="15">
                  <c:v>8.49157257801885E-4</c:v>
                </c:pt>
                <c:pt idx="16">
                  <c:v>8.8886471133005601E-4</c:v>
                </c:pt>
                <c:pt idx="17">
                  <c:v>1.0738422790162101E-3</c:v>
                </c:pt>
                <c:pt idx="18">
                  <c:v>1.1668147714541601E-3</c:v>
                </c:pt>
                <c:pt idx="19">
                  <c:v>1.2098151439304001E-3</c:v>
                </c:pt>
                <c:pt idx="20">
                  <c:v>1.2371259127046601E-3</c:v>
                </c:pt>
                <c:pt idx="21">
                  <c:v>1.2396439463430301E-3</c:v>
                </c:pt>
                <c:pt idx="22">
                  <c:v>1.5315396160111899E-3</c:v>
                </c:pt>
                <c:pt idx="23">
                  <c:v>1.53928741182157E-3</c:v>
                </c:pt>
                <c:pt idx="24">
                  <c:v>1.6245152803087801E-3</c:v>
                </c:pt>
                <c:pt idx="25">
                  <c:v>1.65666842146453E-3</c:v>
                </c:pt>
                <c:pt idx="26">
                  <c:v>1.70761007318909E-3</c:v>
                </c:pt>
                <c:pt idx="27">
                  <c:v>1.8830984941233201E-3</c:v>
                </c:pt>
                <c:pt idx="28">
                  <c:v>1.9045984160398E-3</c:v>
                </c:pt>
                <c:pt idx="29">
                  <c:v>2.0397989331319998E-3</c:v>
                </c:pt>
                <c:pt idx="30">
                  <c:v>2.2377546931724602E-3</c:v>
                </c:pt>
                <c:pt idx="31">
                  <c:v>2.2460834679399601E-3</c:v>
                </c:pt>
                <c:pt idx="32">
                  <c:v>2.2840474559534898E-3</c:v>
                </c:pt>
                <c:pt idx="33">
                  <c:v>2.4535304893054401E-3</c:v>
                </c:pt>
                <c:pt idx="34">
                  <c:v>2.45662960762959E-3</c:v>
                </c:pt>
                <c:pt idx="35">
                  <c:v>2.4589539463727001E-3</c:v>
                </c:pt>
                <c:pt idx="36">
                  <c:v>3.3480790673790801E-3</c:v>
                </c:pt>
                <c:pt idx="37">
                  <c:v>3.3500160163316799E-3</c:v>
                </c:pt>
                <c:pt idx="38">
                  <c:v>3.67736250389311E-3</c:v>
                </c:pt>
                <c:pt idx="39">
                  <c:v>5.3712254202228603E-3</c:v>
                </c:pt>
                <c:pt idx="40">
                  <c:v>5.3776172460377599E-3</c:v>
                </c:pt>
                <c:pt idx="41">
                  <c:v>5.4109328737510301E-3</c:v>
                </c:pt>
                <c:pt idx="42">
                  <c:v>5.5862256966742099E-3</c:v>
                </c:pt>
                <c:pt idx="43">
                  <c:v>5.5883563405220698E-3</c:v>
                </c:pt>
                <c:pt idx="44">
                  <c:v>5.5904869843699202E-3</c:v>
                </c:pt>
                <c:pt idx="45">
                  <c:v>5.7967741623942397E-3</c:v>
                </c:pt>
                <c:pt idx="46">
                  <c:v>5.8021975137328499E-3</c:v>
                </c:pt>
                <c:pt idx="47">
                  <c:v>5.91492540528609E-3</c:v>
                </c:pt>
                <c:pt idx="48">
                  <c:v>5.9958924089922204E-3</c:v>
                </c:pt>
                <c:pt idx="49">
                  <c:v>5.9978293579448201E-3</c:v>
                </c:pt>
                <c:pt idx="50">
                  <c:v>2.4410273675149301E-2</c:v>
                </c:pt>
                <c:pt idx="51">
                  <c:v>2.4412791708787698E-2</c:v>
                </c:pt>
                <c:pt idx="52">
                  <c:v>2.44143412679497E-2</c:v>
                </c:pt>
                <c:pt idx="53">
                  <c:v>2.44176340811691E-2</c:v>
                </c:pt>
                <c:pt idx="54">
                  <c:v>2.45262967059523E-2</c:v>
                </c:pt>
                <c:pt idx="55">
                  <c:v>2.4622948555571001E-2</c:v>
                </c:pt>
                <c:pt idx="56">
                  <c:v>2.47999859012954E-2</c:v>
                </c:pt>
                <c:pt idx="57">
                  <c:v>2.4986512393771702E-2</c:v>
                </c:pt>
                <c:pt idx="58">
                  <c:v>2.5017697060451101E-2</c:v>
                </c:pt>
                <c:pt idx="59">
                  <c:v>2.5124810760444202E-2</c:v>
                </c:pt>
                <c:pt idx="60">
                  <c:v>2.51300405226162E-2</c:v>
                </c:pt>
                <c:pt idx="61">
                  <c:v>2.5368284186498599E-2</c:v>
                </c:pt>
                <c:pt idx="62">
                  <c:v>3.0374911319364099E-2</c:v>
                </c:pt>
                <c:pt idx="63">
                  <c:v>3.0657317842280301E-2</c:v>
                </c:pt>
                <c:pt idx="64">
                  <c:v>3.0986255546093699E-2</c:v>
                </c:pt>
                <c:pt idx="65">
                  <c:v>3.1010854903520301E-2</c:v>
                </c:pt>
                <c:pt idx="66">
                  <c:v>3.29652385112605E-2</c:v>
                </c:pt>
                <c:pt idx="67">
                  <c:v>3.3807425396049397E-2</c:v>
                </c:pt>
                <c:pt idx="68">
                  <c:v>3.5926449664760003E-2</c:v>
                </c:pt>
                <c:pt idx="69">
                  <c:v>3.6173024746626301E-2</c:v>
                </c:pt>
                <c:pt idx="70">
                  <c:v>3.9773037858459703E-2</c:v>
                </c:pt>
                <c:pt idx="71">
                  <c:v>3.9779042188755401E-2</c:v>
                </c:pt>
                <c:pt idx="72">
                  <c:v>3.97974432038051E-2</c:v>
                </c:pt>
                <c:pt idx="73">
                  <c:v>3.9849547342087198E-2</c:v>
                </c:pt>
                <c:pt idx="74">
                  <c:v>4.2239162956560501E-2</c:v>
                </c:pt>
                <c:pt idx="75">
                  <c:v>4.2369325503260197E-2</c:v>
                </c:pt>
                <c:pt idx="76">
                  <c:v>4.2377848290108898E-2</c:v>
                </c:pt>
                <c:pt idx="77">
                  <c:v>4.2378041985004201E-2</c:v>
                </c:pt>
                <c:pt idx="78">
                  <c:v>4.2485927504175902E-2</c:v>
                </c:pt>
                <c:pt idx="79">
                  <c:v>4.2827024003270403E-2</c:v>
                </c:pt>
                <c:pt idx="80">
                  <c:v>4.2829737952105797E-2</c:v>
                </c:pt>
                <c:pt idx="81">
                  <c:v>4.3092045457779199E-2</c:v>
                </c:pt>
                <c:pt idx="82">
                  <c:v>4.3092820237360198E-2</c:v>
                </c:pt>
                <c:pt idx="83">
                  <c:v>4.3134852135360099E-2</c:v>
                </c:pt>
                <c:pt idx="84">
                  <c:v>4.36438827430164E-2</c:v>
                </c:pt>
                <c:pt idx="85">
                  <c:v>4.36539549832985E-2</c:v>
                </c:pt>
                <c:pt idx="86">
                  <c:v>4.3870714584562702E-2</c:v>
                </c:pt>
                <c:pt idx="87">
                  <c:v>4.5144840028493498E-2</c:v>
                </c:pt>
                <c:pt idx="88">
                  <c:v>4.5149876095770203E-2</c:v>
                </c:pt>
                <c:pt idx="89">
                  <c:v>0.122648557015824</c:v>
                </c:pt>
                <c:pt idx="90">
                  <c:v>0.123149837713097</c:v>
                </c:pt>
                <c:pt idx="91">
                  <c:v>0.133032152326516</c:v>
                </c:pt>
                <c:pt idx="92">
                  <c:v>0.133197178897076</c:v>
                </c:pt>
                <c:pt idx="93">
                  <c:v>0.13324021045950599</c:v>
                </c:pt>
                <c:pt idx="94">
                  <c:v>0.13558314158653301</c:v>
                </c:pt>
                <c:pt idx="95">
                  <c:v>0.13558469114569499</c:v>
                </c:pt>
                <c:pt idx="96">
                  <c:v>0.13629477536297199</c:v>
                </c:pt>
                <c:pt idx="97">
                  <c:v>0.140296705382468</c:v>
                </c:pt>
                <c:pt idx="98">
                  <c:v>0.140682948017084</c:v>
                </c:pt>
                <c:pt idx="99">
                  <c:v>0.140956055704827</c:v>
                </c:pt>
                <c:pt idx="100">
                  <c:v>0.14098917732045901</c:v>
                </c:pt>
                <c:pt idx="101">
                  <c:v>0.14100467291207999</c:v>
                </c:pt>
                <c:pt idx="102">
                  <c:v>0.141313035819705</c:v>
                </c:pt>
                <c:pt idx="103">
                  <c:v>0.14279189423043701</c:v>
                </c:pt>
                <c:pt idx="104">
                  <c:v>0.14279944854280899</c:v>
                </c:pt>
                <c:pt idx="105">
                  <c:v>0.143049121474256</c:v>
                </c:pt>
                <c:pt idx="106">
                  <c:v>0.143077013750631</c:v>
                </c:pt>
                <c:pt idx="107">
                  <c:v>0.14441157369354099</c:v>
                </c:pt>
                <c:pt idx="108">
                  <c:v>0.14450609511076901</c:v>
                </c:pt>
                <c:pt idx="109">
                  <c:v>0.145604927731776</c:v>
                </c:pt>
                <c:pt idx="110">
                  <c:v>0.145606283596043</c:v>
                </c:pt>
                <c:pt idx="111">
                  <c:v>0.14593265737998201</c:v>
                </c:pt>
                <c:pt idx="112">
                  <c:v>0.14597391428694401</c:v>
                </c:pt>
                <c:pt idx="113">
                  <c:v>0.14600955435912899</c:v>
                </c:pt>
                <c:pt idx="114">
                  <c:v>0.14743495636208601</c:v>
                </c:pt>
                <c:pt idx="115">
                  <c:v>0.14801598818353701</c:v>
                </c:pt>
                <c:pt idx="116">
                  <c:v>0.14883634210114799</c:v>
                </c:pt>
                <c:pt idx="117">
                  <c:v>0.14889038530295501</c:v>
                </c:pt>
                <c:pt idx="118">
                  <c:v>0.15528251244452601</c:v>
                </c:pt>
                <c:pt idx="119">
                  <c:v>0.156941120140973</c:v>
                </c:pt>
                <c:pt idx="120">
                  <c:v>0.15782126889920201</c:v>
                </c:pt>
                <c:pt idx="121">
                  <c:v>0.15782591757668901</c:v>
                </c:pt>
                <c:pt idx="122">
                  <c:v>0.160232381052275</c:v>
                </c:pt>
                <c:pt idx="123">
                  <c:v>0.16374600856685301</c:v>
                </c:pt>
                <c:pt idx="124">
                  <c:v>0.17086991544562799</c:v>
                </c:pt>
                <c:pt idx="125">
                  <c:v>0.185049930703404</c:v>
                </c:pt>
                <c:pt idx="126">
                  <c:v>0.19079356585544499</c:v>
                </c:pt>
                <c:pt idx="127">
                  <c:v>0.191240031531732</c:v>
                </c:pt>
                <c:pt idx="128">
                  <c:v>0.191362111122786</c:v>
                </c:pt>
                <c:pt idx="129">
                  <c:v>0.191725484649408</c:v>
                </c:pt>
                <c:pt idx="130">
                  <c:v>0.192789136060592</c:v>
                </c:pt>
                <c:pt idx="131">
                  <c:v>0.19295861909394399</c:v>
                </c:pt>
                <c:pt idx="132">
                  <c:v>0.19327802007311001</c:v>
                </c:pt>
                <c:pt idx="133">
                  <c:v>0.194399875108661</c:v>
                </c:pt>
                <c:pt idx="134">
                  <c:v>0.19711644601467401</c:v>
                </c:pt>
                <c:pt idx="135">
                  <c:v>0.197840676725939</c:v>
                </c:pt>
                <c:pt idx="136">
                  <c:v>0.197860433710984</c:v>
                </c:pt>
                <c:pt idx="137">
                  <c:v>0.198782614895856</c:v>
                </c:pt>
                <c:pt idx="138">
                  <c:v>0.199899653991189</c:v>
                </c:pt>
                <c:pt idx="139">
                  <c:v>0.21125637055254901</c:v>
                </c:pt>
                <c:pt idx="140">
                  <c:v>0.214010152658554</c:v>
                </c:pt>
                <c:pt idx="141">
                  <c:v>0.218806427346625</c:v>
                </c:pt>
                <c:pt idx="142">
                  <c:v>0.21880836429557801</c:v>
                </c:pt>
                <c:pt idx="143">
                  <c:v>0.22094966030538299</c:v>
                </c:pt>
                <c:pt idx="144">
                  <c:v>0.221074980479702</c:v>
                </c:pt>
                <c:pt idx="145">
                  <c:v>0.22225980221551001</c:v>
                </c:pt>
                <c:pt idx="146">
                  <c:v>0.222943248098256</c:v>
                </c:pt>
                <c:pt idx="147">
                  <c:v>0.243489048203304</c:v>
                </c:pt>
                <c:pt idx="148">
                  <c:v>0.24625191240074101</c:v>
                </c:pt>
                <c:pt idx="149">
                  <c:v>0.25285516380628498</c:v>
                </c:pt>
                <c:pt idx="150">
                  <c:v>0.25895424812228401</c:v>
                </c:pt>
                <c:pt idx="151">
                  <c:v>0.26034110145776801</c:v>
                </c:pt>
                <c:pt idx="152">
                  <c:v>0.260364151361761</c:v>
                </c:pt>
                <c:pt idx="153">
                  <c:v>0.27243134333642</c:v>
                </c:pt>
                <c:pt idx="154">
                  <c:v>0.27243211811600099</c:v>
                </c:pt>
                <c:pt idx="155">
                  <c:v>0.27702017079166902</c:v>
                </c:pt>
                <c:pt idx="156">
                  <c:v>0.32707189914388002</c:v>
                </c:pt>
                <c:pt idx="157">
                  <c:v>0.32786324640509601</c:v>
                </c:pt>
                <c:pt idx="158">
                  <c:v>0.327961838375527</c:v>
                </c:pt>
                <c:pt idx="159">
                  <c:v>0.32981240173086501</c:v>
                </c:pt>
                <c:pt idx="160">
                  <c:v>0.33360281629036698</c:v>
                </c:pt>
                <c:pt idx="161">
                  <c:v>0.33502395742854302</c:v>
                </c:pt>
                <c:pt idx="162">
                  <c:v>0.33911692510609798</c:v>
                </c:pt>
                <c:pt idx="163">
                  <c:v>0.34950246053760298</c:v>
                </c:pt>
                <c:pt idx="164">
                  <c:v>0.34985285587187098</c:v>
                </c:pt>
                <c:pt idx="165">
                  <c:v>0.35453290304992102</c:v>
                </c:pt>
                <c:pt idx="166">
                  <c:v>0.38122677155665302</c:v>
                </c:pt>
                <c:pt idx="167">
                  <c:v>0.38431240947734002</c:v>
                </c:pt>
                <c:pt idx="168">
                  <c:v>0.384334684390294</c:v>
                </c:pt>
                <c:pt idx="169">
                  <c:v>0.38583611058235501</c:v>
                </c:pt>
                <c:pt idx="170">
                  <c:v>0.38584482685264099</c:v>
                </c:pt>
                <c:pt idx="171">
                  <c:v>0.41644358233322998</c:v>
                </c:pt>
                <c:pt idx="172">
                  <c:v>0.41647341155855699</c:v>
                </c:pt>
                <c:pt idx="173">
                  <c:v>0.41965407310758102</c:v>
                </c:pt>
                <c:pt idx="174">
                  <c:v>0.42281252106626899</c:v>
                </c:pt>
                <c:pt idx="175">
                  <c:v>0.42588917205131299</c:v>
                </c:pt>
                <c:pt idx="176">
                  <c:v>0.43526535830864599</c:v>
                </c:pt>
                <c:pt idx="177">
                  <c:v>0.46959145063338997</c:v>
                </c:pt>
                <c:pt idx="178">
                  <c:v>0.47125180285263901</c:v>
                </c:pt>
                <c:pt idx="179">
                  <c:v>0.49579120155919998</c:v>
                </c:pt>
                <c:pt idx="180">
                  <c:v>0.50293757577708098</c:v>
                </c:pt>
                <c:pt idx="181">
                  <c:v>0.561207973075873</c:v>
                </c:pt>
                <c:pt idx="182">
                  <c:v>0.56131372816265301</c:v>
                </c:pt>
                <c:pt idx="183">
                  <c:v>0.57297377494767898</c:v>
                </c:pt>
                <c:pt idx="184">
                  <c:v>0.57386845082305205</c:v>
                </c:pt>
                <c:pt idx="185">
                  <c:v>0.68833067822161298</c:v>
                </c:pt>
                <c:pt idx="186">
                  <c:v>0.68956179324884603</c:v>
                </c:pt>
                <c:pt idx="187">
                  <c:v>0.68956837908674196</c:v>
                </c:pt>
                <c:pt idx="188">
                  <c:v>0.69851650174012403</c:v>
                </c:pt>
                <c:pt idx="189">
                  <c:v>0.72115284810076197</c:v>
                </c:pt>
                <c:pt idx="190">
                  <c:v>0.73091501267107495</c:v>
                </c:pt>
                <c:pt idx="191">
                  <c:v>0.73221838794730498</c:v>
                </c:pt>
                <c:pt idx="192">
                  <c:v>0.74619673636926398</c:v>
                </c:pt>
                <c:pt idx="193">
                  <c:v>0.99557407164332301</c:v>
                </c:pt>
                <c:pt idx="194">
                  <c:v>0.99599071126614203</c:v>
                </c:pt>
                <c:pt idx="195">
                  <c:v>0.996573149278699</c:v>
                </c:pt>
                <c:pt idx="196">
                  <c:v>0.99693671311690002</c:v>
                </c:pt>
                <c:pt idx="197">
                  <c:v>0.99888605875424696</c:v>
                </c:pt>
                <c:pt idx="198">
                  <c:v>0.99930812225704801</c:v>
                </c:pt>
                <c:pt idx="199">
                  <c:v>1</c:v>
                </c:pt>
              </c:numCache>
            </c:numRef>
          </c:yVal>
          <c:smooth val="1"/>
        </c:ser>
        <c:ser>
          <c:idx val="5"/>
          <c:order val="4"/>
          <c:tx>
            <c:v>1990</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[9]Sheet1!$E$3:$E$203</c:f>
              <c:numCache>
                <c:formatCode>General</c:formatCode>
                <c:ptCount val="201"/>
                <c:pt idx="0">
                  <c:v>1.1970569046536601E-3</c:v>
                </c:pt>
                <c:pt idx="1">
                  <c:v>2.3240430862318099E-3</c:v>
                </c:pt>
                <c:pt idx="2">
                  <c:v>5.7535681382261698E-3</c:v>
                </c:pt>
                <c:pt idx="3">
                  <c:v>9.0739538461410401E-3</c:v>
                </c:pt>
                <c:pt idx="4">
                  <c:v>1.0789045668047101E-2</c:v>
                </c:pt>
                <c:pt idx="5">
                  <c:v>1.2297116025767E-2</c:v>
                </c:pt>
                <c:pt idx="6">
                  <c:v>1.33586404908383E-2</c:v>
                </c:pt>
                <c:pt idx="7">
                  <c:v>1.41623800372897E-2</c:v>
                </c:pt>
                <c:pt idx="8">
                  <c:v>2.32597248758055E-2</c:v>
                </c:pt>
                <c:pt idx="9">
                  <c:v>2.5048625942425701E-2</c:v>
                </c:pt>
                <c:pt idx="10">
                  <c:v>2.6717077420375799E-2</c:v>
                </c:pt>
                <c:pt idx="11">
                  <c:v>2.7268647878437701E-2</c:v>
                </c:pt>
                <c:pt idx="12">
                  <c:v>2.9837867769716701E-2</c:v>
                </c:pt>
                <c:pt idx="13">
                  <c:v>3.2024169539553303E-2</c:v>
                </c:pt>
                <c:pt idx="14">
                  <c:v>3.6849957342593297E-2</c:v>
                </c:pt>
                <c:pt idx="15">
                  <c:v>3.8216127484523299E-2</c:v>
                </c:pt>
                <c:pt idx="16">
                  <c:v>3.89816463611381E-2</c:v>
                </c:pt>
                <c:pt idx="17">
                  <c:v>4.6958030811297902E-2</c:v>
                </c:pt>
                <c:pt idx="18">
                  <c:v>4.8426305597470798E-2</c:v>
                </c:pt>
                <c:pt idx="19">
                  <c:v>5.5036952402454903E-2</c:v>
                </c:pt>
                <c:pt idx="20">
                  <c:v>5.6383319343606603E-2</c:v>
                </c:pt>
                <c:pt idx="21">
                  <c:v>5.7330356767207102E-2</c:v>
                </c:pt>
                <c:pt idx="22">
                  <c:v>5.9615992096564902E-2</c:v>
                </c:pt>
                <c:pt idx="23">
                  <c:v>7.9950506237877098E-2</c:v>
                </c:pt>
                <c:pt idx="24">
                  <c:v>8.1090470919915697E-2</c:v>
                </c:pt>
                <c:pt idx="25">
                  <c:v>8.1168636565826097E-2</c:v>
                </c:pt>
                <c:pt idx="26">
                  <c:v>8.1885854416989104E-2</c:v>
                </c:pt>
                <c:pt idx="27">
                  <c:v>8.2059461151630902E-2</c:v>
                </c:pt>
                <c:pt idx="28">
                  <c:v>8.5339918168375994E-2</c:v>
                </c:pt>
                <c:pt idx="29">
                  <c:v>8.7561329244576394E-2</c:v>
                </c:pt>
                <c:pt idx="30">
                  <c:v>8.7959528665529294E-2</c:v>
                </c:pt>
                <c:pt idx="31">
                  <c:v>8.8060975664751101E-2</c:v>
                </c:pt>
                <c:pt idx="32">
                  <c:v>9.2500778103604298E-2</c:v>
                </c:pt>
                <c:pt idx="33">
                  <c:v>9.2693429465470101E-2</c:v>
                </c:pt>
                <c:pt idx="34">
                  <c:v>9.2760076382145895E-2</c:v>
                </c:pt>
                <c:pt idx="35">
                  <c:v>9.5530156173735406E-2</c:v>
                </c:pt>
                <c:pt idx="36">
                  <c:v>9.9319010284917603E-2</c:v>
                </c:pt>
                <c:pt idx="37">
                  <c:v>9.9332462373111399E-2</c:v>
                </c:pt>
                <c:pt idx="38">
                  <c:v>0.112381192997173</c:v>
                </c:pt>
                <c:pt idx="39">
                  <c:v>0.113866625444651</c:v>
                </c:pt>
                <c:pt idx="40">
                  <c:v>0.113937417626848</c:v>
                </c:pt>
                <c:pt idx="41">
                  <c:v>0.11395964746769199</c:v>
                </c:pt>
                <c:pt idx="42">
                  <c:v>0.115382514449915</c:v>
                </c:pt>
                <c:pt idx="43">
                  <c:v>0.117339324428348</c:v>
                </c:pt>
                <c:pt idx="44">
                  <c:v>0.13544536363228399</c:v>
                </c:pt>
                <c:pt idx="45">
                  <c:v>0.13547312996178901</c:v>
                </c:pt>
                <c:pt idx="46">
                  <c:v>0.13776737110550699</c:v>
                </c:pt>
                <c:pt idx="47">
                  <c:v>0.13877935026484101</c:v>
                </c:pt>
                <c:pt idx="48">
                  <c:v>0.13894271587778001</c:v>
                </c:pt>
                <c:pt idx="49">
                  <c:v>0.13939401279650901</c:v>
                </c:pt>
                <c:pt idx="50">
                  <c:v>0.14018135060417899</c:v>
                </c:pt>
                <c:pt idx="51">
                  <c:v>0.140240402127984</c:v>
                </c:pt>
                <c:pt idx="52">
                  <c:v>0.141168962434331</c:v>
                </c:pt>
                <c:pt idx="53">
                  <c:v>0.14197369176210201</c:v>
                </c:pt>
                <c:pt idx="54">
                  <c:v>0.144206285644051</c:v>
                </c:pt>
                <c:pt idx="55">
                  <c:v>0.14588975256098499</c:v>
                </c:pt>
                <c:pt idx="56">
                  <c:v>0.146673281405338</c:v>
                </c:pt>
                <c:pt idx="57">
                  <c:v>0.16770937799631899</c:v>
                </c:pt>
                <c:pt idx="58">
                  <c:v>0.17943994126292601</c:v>
                </c:pt>
                <c:pt idx="59">
                  <c:v>0.17955164888786401</c:v>
                </c:pt>
                <c:pt idx="60">
                  <c:v>0.17959252380770399</c:v>
                </c:pt>
                <c:pt idx="61">
                  <c:v>0.179612881642017</c:v>
                </c:pt>
                <c:pt idx="62">
                  <c:v>0.17964372165248499</c:v>
                </c:pt>
                <c:pt idx="63">
                  <c:v>0.34417629945488998</c:v>
                </c:pt>
                <c:pt idx="64">
                  <c:v>0.34419431983739202</c:v>
                </c:pt>
                <c:pt idx="65">
                  <c:v>0.34548083596892398</c:v>
                </c:pt>
                <c:pt idx="66">
                  <c:v>0.34549426684887102</c:v>
                </c:pt>
                <c:pt idx="67">
                  <c:v>0.379320140798106</c:v>
                </c:pt>
                <c:pt idx="68">
                  <c:v>0.379361199207156</c:v>
                </c:pt>
                <c:pt idx="69">
                  <c:v>0.38403363623453701</c:v>
                </c:pt>
                <c:pt idx="70">
                  <c:v>0.38461658864952603</c:v>
                </c:pt>
                <c:pt idx="71">
                  <c:v>0.38873932703601599</c:v>
                </c:pt>
                <c:pt idx="72">
                  <c:v>0.38921022132191102</c:v>
                </c:pt>
                <c:pt idx="73">
                  <c:v>0.38934813912122002</c:v>
                </c:pt>
                <c:pt idx="74">
                  <c:v>0.389366371775553</c:v>
                </c:pt>
                <c:pt idx="75">
                  <c:v>0.38939253745047703</c:v>
                </c:pt>
                <c:pt idx="76">
                  <c:v>0.389395872636701</c:v>
                </c:pt>
                <c:pt idx="77">
                  <c:v>0.39006709377633703</c:v>
                </c:pt>
                <c:pt idx="78">
                  <c:v>0.39065599018130898</c:v>
                </c:pt>
                <c:pt idx="79">
                  <c:v>0.39103928437041902</c:v>
                </c:pt>
                <c:pt idx="80">
                  <c:v>0.39241121690671599</c:v>
                </c:pt>
                <c:pt idx="81">
                  <c:v>0.39241226425327902</c:v>
                </c:pt>
                <c:pt idx="82">
                  <c:v>0.40308012883748801</c:v>
                </c:pt>
                <c:pt idx="83">
                  <c:v>0.40393726601628499</c:v>
                </c:pt>
                <c:pt idx="84">
                  <c:v>0.40413720392592301</c:v>
                </c:pt>
                <c:pt idx="85">
                  <c:v>0.43247451644242602</c:v>
                </c:pt>
                <c:pt idx="86">
                  <c:v>0.434455552677325</c:v>
                </c:pt>
                <c:pt idx="87">
                  <c:v>0.43545864330878897</c:v>
                </c:pt>
                <c:pt idx="88">
                  <c:v>0.43545908489479301</c:v>
                </c:pt>
                <c:pt idx="89">
                  <c:v>0.43559637856568501</c:v>
                </c:pt>
                <c:pt idx="90">
                  <c:v>0.43585843524187201</c:v>
                </c:pt>
                <c:pt idx="91">
                  <c:v>0.43586616735219302</c:v>
                </c:pt>
                <c:pt idx="92">
                  <c:v>0.43740666284749702</c:v>
                </c:pt>
                <c:pt idx="93">
                  <c:v>0.437419818398949</c:v>
                </c:pt>
                <c:pt idx="94">
                  <c:v>0.43745533312368001</c:v>
                </c:pt>
                <c:pt idx="95">
                  <c:v>0.43937233010950699</c:v>
                </c:pt>
                <c:pt idx="96">
                  <c:v>0.45008679830195802</c:v>
                </c:pt>
                <c:pt idx="97">
                  <c:v>0.45639377898599898</c:v>
                </c:pt>
                <c:pt idx="98">
                  <c:v>0.67707865015115698</c:v>
                </c:pt>
                <c:pt idx="99">
                  <c:v>0.67773134948473301</c:v>
                </c:pt>
                <c:pt idx="100">
                  <c:v>0.67784696889511498</c:v>
                </c:pt>
                <c:pt idx="101">
                  <c:v>0.68034915008522401</c:v>
                </c:pt>
                <c:pt idx="102">
                  <c:v>0.69057353336849803</c:v>
                </c:pt>
                <c:pt idx="103">
                  <c:v>0.69140567340891701</c:v>
                </c:pt>
                <c:pt idx="104">
                  <c:v>0.69147379259453601</c:v>
                </c:pt>
                <c:pt idx="105">
                  <c:v>0.69147690926006999</c:v>
                </c:pt>
                <c:pt idx="106">
                  <c:v>0.69479401564276999</c:v>
                </c:pt>
                <c:pt idx="107">
                  <c:v>0.69976274968264596</c:v>
                </c:pt>
                <c:pt idx="108">
                  <c:v>0.70212056500887399</c:v>
                </c:pt>
                <c:pt idx="109">
                  <c:v>0.70212259759213302</c:v>
                </c:pt>
                <c:pt idx="110">
                  <c:v>0.70315655815284295</c:v>
                </c:pt>
                <c:pt idx="111">
                  <c:v>0.70379251262849596</c:v>
                </c:pt>
                <c:pt idx="112">
                  <c:v>0.70724095411143495</c:v>
                </c:pt>
                <c:pt idx="113">
                  <c:v>0.70924832246812597</c:v>
                </c:pt>
                <c:pt idx="114">
                  <c:v>0.709285885682301</c:v>
                </c:pt>
                <c:pt idx="115">
                  <c:v>0.70935878505534</c:v>
                </c:pt>
                <c:pt idx="116">
                  <c:v>0.70987062697506498</c:v>
                </c:pt>
                <c:pt idx="117">
                  <c:v>0.71031850179162803</c:v>
                </c:pt>
                <c:pt idx="118">
                  <c:v>0.716496326712184</c:v>
                </c:pt>
                <c:pt idx="119">
                  <c:v>0.71650140779161098</c:v>
                </c:pt>
                <c:pt idx="120">
                  <c:v>0.73280089328228104</c:v>
                </c:pt>
                <c:pt idx="121">
                  <c:v>0.74347353994750398</c:v>
                </c:pt>
                <c:pt idx="122">
                  <c:v>0.74352264764378595</c:v>
                </c:pt>
                <c:pt idx="123">
                  <c:v>0.74539720105691998</c:v>
                </c:pt>
                <c:pt idx="124">
                  <c:v>0.74547422562339005</c:v>
                </c:pt>
                <c:pt idx="125">
                  <c:v>0.74588781655099501</c:v>
                </c:pt>
                <c:pt idx="126">
                  <c:v>0.74600419699660203</c:v>
                </c:pt>
                <c:pt idx="127">
                  <c:v>0.74710135150624901</c:v>
                </c:pt>
                <c:pt idx="128">
                  <c:v>0.74711307398614302</c:v>
                </c:pt>
                <c:pt idx="129">
                  <c:v>0.74729234105046205</c:v>
                </c:pt>
                <c:pt idx="130">
                  <c:v>0.74820003906918897</c:v>
                </c:pt>
                <c:pt idx="131">
                  <c:v>0.749026424857693</c:v>
                </c:pt>
                <c:pt idx="132">
                  <c:v>0.74953087532456697</c:v>
                </c:pt>
                <c:pt idx="133">
                  <c:v>0.75689374343520099</c:v>
                </c:pt>
                <c:pt idx="134">
                  <c:v>0.76503094150234596</c:v>
                </c:pt>
                <c:pt idx="135">
                  <c:v>0.765098818876075</c:v>
                </c:pt>
                <c:pt idx="136">
                  <c:v>0.76516988449317302</c:v>
                </c:pt>
                <c:pt idx="137">
                  <c:v>0.76679063142762305</c:v>
                </c:pt>
                <c:pt idx="138">
                  <c:v>0.76875713982386296</c:v>
                </c:pt>
                <c:pt idx="139">
                  <c:v>0.76890230478419896</c:v>
                </c:pt>
                <c:pt idx="140">
                  <c:v>0.77279460761228702</c:v>
                </c:pt>
                <c:pt idx="141">
                  <c:v>0.77653271000931501</c:v>
                </c:pt>
                <c:pt idx="142">
                  <c:v>0.77687546993605605</c:v>
                </c:pt>
                <c:pt idx="143">
                  <c:v>0.77813923908636196</c:v>
                </c:pt>
                <c:pt idx="144">
                  <c:v>0.77883937501995903</c:v>
                </c:pt>
                <c:pt idx="145">
                  <c:v>0.78068286952321697</c:v>
                </c:pt>
                <c:pt idx="146">
                  <c:v>0.78510859536674205</c:v>
                </c:pt>
                <c:pt idx="147">
                  <c:v>0.785130757795656</c:v>
                </c:pt>
                <c:pt idx="148">
                  <c:v>0.785774197646398</c:v>
                </c:pt>
                <c:pt idx="149">
                  <c:v>0.79653846337124101</c:v>
                </c:pt>
                <c:pt idx="150">
                  <c:v>0.79846244923194098</c:v>
                </c:pt>
                <c:pt idx="151">
                  <c:v>0.80922409195107503</c:v>
                </c:pt>
                <c:pt idx="152">
                  <c:v>0.81002704660302205</c:v>
                </c:pt>
                <c:pt idx="153">
                  <c:v>0.81087900480360797</c:v>
                </c:pt>
                <c:pt idx="154">
                  <c:v>0.81092754480055895</c:v>
                </c:pt>
                <c:pt idx="155">
                  <c:v>0.81097579924361096</c:v>
                </c:pt>
                <c:pt idx="156">
                  <c:v>0.81242818564419905</c:v>
                </c:pt>
                <c:pt idx="157">
                  <c:v>0.81280874302262995</c:v>
                </c:pt>
                <c:pt idx="158">
                  <c:v>0.81350331311686497</c:v>
                </c:pt>
                <c:pt idx="159">
                  <c:v>0.81517367295833998</c:v>
                </c:pt>
                <c:pt idx="160">
                  <c:v>0.81598030799860599</c:v>
                </c:pt>
                <c:pt idx="161">
                  <c:v>0.81734682031288097</c:v>
                </c:pt>
                <c:pt idx="162">
                  <c:v>0.81801548320770401</c:v>
                </c:pt>
                <c:pt idx="163">
                  <c:v>0.84116452830112098</c:v>
                </c:pt>
                <c:pt idx="164">
                  <c:v>0.84813171963605805</c:v>
                </c:pt>
                <c:pt idx="165">
                  <c:v>0.84851115259867205</c:v>
                </c:pt>
                <c:pt idx="166">
                  <c:v>0.85045395301498605</c:v>
                </c:pt>
                <c:pt idx="167">
                  <c:v>0.85767800159708896</c:v>
                </c:pt>
                <c:pt idx="168">
                  <c:v>0.85770991565378796</c:v>
                </c:pt>
                <c:pt idx="169">
                  <c:v>0.85868328557789997</c:v>
                </c:pt>
                <c:pt idx="170">
                  <c:v>0.86951738191816297</c:v>
                </c:pt>
                <c:pt idx="171">
                  <c:v>0.86952870522854897</c:v>
                </c:pt>
                <c:pt idx="172">
                  <c:v>0.86953923417646295</c:v>
                </c:pt>
                <c:pt idx="173">
                  <c:v>0.87053861771994101</c:v>
                </c:pt>
                <c:pt idx="174">
                  <c:v>0.870543353407915</c:v>
                </c:pt>
                <c:pt idx="175">
                  <c:v>0.87148763262322904</c:v>
                </c:pt>
                <c:pt idx="176">
                  <c:v>0.87337710584887596</c:v>
                </c:pt>
                <c:pt idx="177">
                  <c:v>0.87619673113556296</c:v>
                </c:pt>
                <c:pt idx="178">
                  <c:v>0.88002072219957395</c:v>
                </c:pt>
                <c:pt idx="179">
                  <c:v>0.89526171827682699</c:v>
                </c:pt>
                <c:pt idx="180">
                  <c:v>0.89527081339574699</c:v>
                </c:pt>
                <c:pt idx="181">
                  <c:v>0.89833958578496298</c:v>
                </c:pt>
                <c:pt idx="182">
                  <c:v>0.90812162354468096</c:v>
                </c:pt>
                <c:pt idx="183">
                  <c:v>0.90835300249136197</c:v>
                </c:pt>
                <c:pt idx="184">
                  <c:v>0.90835419147871799</c:v>
                </c:pt>
                <c:pt idx="185">
                  <c:v>0.90892537577820898</c:v>
                </c:pt>
                <c:pt idx="186">
                  <c:v>0.93697872709704499</c:v>
                </c:pt>
                <c:pt idx="187">
                  <c:v>0.93893404719611595</c:v>
                </c:pt>
                <c:pt idx="188">
                  <c:v>0.93923045517319004</c:v>
                </c:pt>
                <c:pt idx="189">
                  <c:v>0.94446771629822901</c:v>
                </c:pt>
                <c:pt idx="190">
                  <c:v>0.94770516829181095</c:v>
                </c:pt>
                <c:pt idx="191">
                  <c:v>0.94770690225537502</c:v>
                </c:pt>
                <c:pt idx="192">
                  <c:v>0.95076920272074095</c:v>
                </c:pt>
                <c:pt idx="193">
                  <c:v>0.95076958011392498</c:v>
                </c:pt>
                <c:pt idx="194">
                  <c:v>0.99896279325196002</c:v>
                </c:pt>
                <c:pt idx="195">
                  <c:v>0.99935283071686798</c:v>
                </c:pt>
                <c:pt idx="196">
                  <c:v>0.99944674235013298</c:v>
                </c:pt>
                <c:pt idx="197">
                  <c:v>0.99953697529931396</c:v>
                </c:pt>
                <c:pt idx="198">
                  <c:v>0.99958562720763999</c:v>
                </c:pt>
                <c:pt idx="199">
                  <c:v>0.99965792271371401</c:v>
                </c:pt>
                <c:pt idx="200">
                  <c:v>1</c:v>
                </c:pt>
              </c:numCache>
            </c:numRef>
          </c:xVal>
          <c:yVal>
            <c:numRef>
              <c:f>[9]Sheet1!$F$3:$F$203</c:f>
              <c:numCache>
                <c:formatCode>General</c:formatCode>
                <c:ptCount val="201"/>
                <c:pt idx="0">
                  <c:v>8.5112487670517697E-7</c:v>
                </c:pt>
                <c:pt idx="1">
                  <c:v>7.6601238903465997E-6</c:v>
                </c:pt>
                <c:pt idx="2">
                  <c:v>3.7108951706782803E-5</c:v>
                </c:pt>
                <c:pt idx="3">
                  <c:v>7.4388407141595496E-5</c:v>
                </c:pt>
                <c:pt idx="4">
                  <c:v>9.5325986190979994E-5</c:v>
                </c:pt>
                <c:pt idx="5">
                  <c:v>1.14901858355199E-4</c:v>
                </c:pt>
                <c:pt idx="6">
                  <c:v>1.2903043839094201E-4</c:v>
                </c:pt>
                <c:pt idx="7">
                  <c:v>1.39925022647894E-4</c:v>
                </c:pt>
                <c:pt idx="8">
                  <c:v>2.8002147819944801E-4</c:v>
                </c:pt>
                <c:pt idx="9">
                  <c:v>3.0844914199896399E-4</c:v>
                </c:pt>
                <c:pt idx="10">
                  <c:v>3.3568513805352901E-4</c:v>
                </c:pt>
                <c:pt idx="11">
                  <c:v>3.44877472557071E-4</c:v>
                </c:pt>
                <c:pt idx="12">
                  <c:v>3.91350191671055E-4</c:v>
                </c:pt>
                <c:pt idx="13">
                  <c:v>4.3714089587291999E-4</c:v>
                </c:pt>
                <c:pt idx="14">
                  <c:v>5.4727608324831804E-4</c:v>
                </c:pt>
                <c:pt idx="15">
                  <c:v>5.7893774282662396E-4</c:v>
                </c:pt>
                <c:pt idx="16">
                  <c:v>5.9698140437764802E-4</c:v>
                </c:pt>
                <c:pt idx="17">
                  <c:v>7.9546261061453998E-4</c:v>
                </c:pt>
                <c:pt idx="18">
                  <c:v>8.3410377293451803E-4</c:v>
                </c:pt>
                <c:pt idx="19">
                  <c:v>1.0230516372118101E-3</c:v>
                </c:pt>
                <c:pt idx="20">
                  <c:v>1.0691824196940999E-3</c:v>
                </c:pt>
                <c:pt idx="21">
                  <c:v>1.1023762898856101E-3</c:v>
                </c:pt>
                <c:pt idx="22">
                  <c:v>1.1830612556811199E-3</c:v>
                </c:pt>
                <c:pt idx="23">
                  <c:v>1.90413406539062E-3</c:v>
                </c:pt>
                <c:pt idx="24">
                  <c:v>1.9531573716078301E-3</c:v>
                </c:pt>
                <c:pt idx="25">
                  <c:v>1.9567320960899898E-3</c:v>
                </c:pt>
                <c:pt idx="26">
                  <c:v>1.9926493800518298E-3</c:v>
                </c:pt>
                <c:pt idx="27">
                  <c:v>2.00150117168712E-3</c:v>
                </c:pt>
                <c:pt idx="28">
                  <c:v>2.1766647154994301E-3</c:v>
                </c:pt>
                <c:pt idx="29">
                  <c:v>2.3009280183227598E-3</c:v>
                </c:pt>
                <c:pt idx="30">
                  <c:v>2.3233978079853401E-3</c:v>
                </c:pt>
                <c:pt idx="31">
                  <c:v>2.3293556821222801E-3</c:v>
                </c:pt>
                <c:pt idx="32">
                  <c:v>2.5996714562828301E-3</c:v>
                </c:pt>
                <c:pt idx="33">
                  <c:v>2.61141716541649E-3</c:v>
                </c:pt>
                <c:pt idx="34">
                  <c:v>2.6155025648246801E-3</c:v>
                </c:pt>
                <c:pt idx="35">
                  <c:v>2.7979833667200098E-3</c:v>
                </c:pt>
                <c:pt idx="36">
                  <c:v>3.0560433143262699E-3</c:v>
                </c:pt>
                <c:pt idx="37">
                  <c:v>3.05706466417831E-3</c:v>
                </c:pt>
                <c:pt idx="38">
                  <c:v>4.0515613405293499E-3</c:v>
                </c:pt>
                <c:pt idx="39">
                  <c:v>4.1651019565872001E-3</c:v>
                </c:pt>
                <c:pt idx="40">
                  <c:v>4.17071928785589E-3</c:v>
                </c:pt>
                <c:pt idx="41">
                  <c:v>4.1729322125353199E-3</c:v>
                </c:pt>
                <c:pt idx="42">
                  <c:v>4.3206897211528596E-3</c:v>
                </c:pt>
                <c:pt idx="43">
                  <c:v>4.5263209338594502E-3</c:v>
                </c:pt>
                <c:pt idx="44">
                  <c:v>6.6326831062132902E-3</c:v>
                </c:pt>
                <c:pt idx="45">
                  <c:v>6.6359173807447698E-3</c:v>
                </c:pt>
                <c:pt idx="46">
                  <c:v>6.90523893698166E-3</c:v>
                </c:pt>
                <c:pt idx="47">
                  <c:v>7.0267797552102896E-3</c:v>
                </c:pt>
                <c:pt idx="48">
                  <c:v>7.0465256665147198E-3</c:v>
                </c:pt>
                <c:pt idx="49">
                  <c:v>7.1016768860090798E-3</c:v>
                </c:pt>
                <c:pt idx="50">
                  <c:v>7.2010893866189998E-3</c:v>
                </c:pt>
                <c:pt idx="51">
                  <c:v>7.20857947136913E-3</c:v>
                </c:pt>
                <c:pt idx="52">
                  <c:v>7.3289262989137301E-3</c:v>
                </c:pt>
                <c:pt idx="53">
                  <c:v>7.4339556662045298E-3</c:v>
                </c:pt>
                <c:pt idx="54">
                  <c:v>7.7401887243269199E-3</c:v>
                </c:pt>
                <c:pt idx="55">
                  <c:v>7.9762922518059401E-3</c:v>
                </c:pt>
                <c:pt idx="56">
                  <c:v>8.0945995388435905E-3</c:v>
                </c:pt>
                <c:pt idx="57">
                  <c:v>1.1277467428616199E-2</c:v>
                </c:pt>
                <c:pt idx="58">
                  <c:v>1.3216159858610301E-2</c:v>
                </c:pt>
                <c:pt idx="59">
                  <c:v>1.3234714566757601E-2</c:v>
                </c:pt>
                <c:pt idx="60">
                  <c:v>1.3241864108639499E-2</c:v>
                </c:pt>
                <c:pt idx="61">
                  <c:v>1.3245609058097E-2</c:v>
                </c:pt>
                <c:pt idx="62">
                  <c:v>1.32513968930937E-2</c:v>
                </c:pt>
                <c:pt idx="63">
                  <c:v>4.5308504327597997E-2</c:v>
                </c:pt>
                <c:pt idx="64">
                  <c:v>4.5312079052080102E-2</c:v>
                </c:pt>
                <c:pt idx="65">
                  <c:v>4.5567588412583099E-2</c:v>
                </c:pt>
                <c:pt idx="66">
                  <c:v>4.5570312012188599E-2</c:v>
                </c:pt>
                <c:pt idx="67">
                  <c:v>5.25132795681044E-2</c:v>
                </c:pt>
                <c:pt idx="68">
                  <c:v>5.2522471902608003E-2</c:v>
                </c:pt>
                <c:pt idx="69">
                  <c:v>5.3615317173473002E-2</c:v>
                </c:pt>
                <c:pt idx="70">
                  <c:v>5.3752519246938399E-2</c:v>
                </c:pt>
                <c:pt idx="71">
                  <c:v>5.4735229330428098E-2</c:v>
                </c:pt>
                <c:pt idx="72">
                  <c:v>5.4863748257635001E-2</c:v>
                </c:pt>
                <c:pt idx="73">
                  <c:v>5.4901708334218403E-2</c:v>
                </c:pt>
                <c:pt idx="74">
                  <c:v>5.4906815083478701E-2</c:v>
                </c:pt>
                <c:pt idx="75">
                  <c:v>5.4914475207369001E-2</c:v>
                </c:pt>
                <c:pt idx="76">
                  <c:v>5.4915496557221097E-2</c:v>
                </c:pt>
                <c:pt idx="77">
                  <c:v>5.51226609097165E-2</c:v>
                </c:pt>
                <c:pt idx="78">
                  <c:v>5.5308036093697999E-2</c:v>
                </c:pt>
                <c:pt idx="79">
                  <c:v>5.5431788349925099E-2</c:v>
                </c:pt>
                <c:pt idx="80">
                  <c:v>5.5876073677213901E-2</c:v>
                </c:pt>
                <c:pt idx="81">
                  <c:v>5.5876414127164598E-2</c:v>
                </c:pt>
                <c:pt idx="82">
                  <c:v>5.94017715081262E-2</c:v>
                </c:pt>
                <c:pt idx="83">
                  <c:v>5.9687678849351299E-2</c:v>
                </c:pt>
                <c:pt idx="84">
                  <c:v>5.9755596941996197E-2</c:v>
                </c:pt>
                <c:pt idx="85">
                  <c:v>6.9452292623158093E-2</c:v>
                </c:pt>
                <c:pt idx="86">
                  <c:v>7.0172004190570195E-2</c:v>
                </c:pt>
                <c:pt idx="87">
                  <c:v>7.0541151730572196E-2</c:v>
                </c:pt>
                <c:pt idx="88">
                  <c:v>7.0541321955547603E-2</c:v>
                </c:pt>
                <c:pt idx="89">
                  <c:v>7.0594261737043501E-2</c:v>
                </c:pt>
                <c:pt idx="90">
                  <c:v>7.0695374629055605E-2</c:v>
                </c:pt>
                <c:pt idx="91">
                  <c:v>7.0698438678611697E-2</c:v>
                </c:pt>
                <c:pt idx="92">
                  <c:v>7.1314314869417098E-2</c:v>
                </c:pt>
                <c:pt idx="93">
                  <c:v>7.1319591657817497E-2</c:v>
                </c:pt>
                <c:pt idx="94">
                  <c:v>7.1334060780721506E-2</c:v>
                </c:pt>
                <c:pt idx="95">
                  <c:v>7.2115562527501398E-2</c:v>
                </c:pt>
                <c:pt idx="96">
                  <c:v>7.6564223148074803E-2</c:v>
                </c:pt>
                <c:pt idx="97">
                  <c:v>7.9225860676672102E-2</c:v>
                </c:pt>
                <c:pt idx="98">
                  <c:v>0.193455502276765</c:v>
                </c:pt>
                <c:pt idx="99">
                  <c:v>0.193803102233917</c:v>
                </c:pt>
                <c:pt idx="100">
                  <c:v>0.193870560384625</c:v>
                </c:pt>
                <c:pt idx="101">
                  <c:v>0.19545552494419099</c:v>
                </c:pt>
                <c:pt idx="102">
                  <c:v>0.20222622333838</c:v>
                </c:pt>
                <c:pt idx="103">
                  <c:v>0.202781540507527</c:v>
                </c:pt>
                <c:pt idx="104">
                  <c:v>0.20282954172055201</c:v>
                </c:pt>
                <c:pt idx="105">
                  <c:v>0.20283175464523101</c:v>
                </c:pt>
                <c:pt idx="106">
                  <c:v>0.205271416761798</c:v>
                </c:pt>
                <c:pt idx="107">
                  <c:v>0.208933808964611</c:v>
                </c:pt>
                <c:pt idx="108">
                  <c:v>0.210672315151088</c:v>
                </c:pt>
                <c:pt idx="109">
                  <c:v>0.21067384717586601</c:v>
                </c:pt>
                <c:pt idx="110">
                  <c:v>0.21145789021799299</c:v>
                </c:pt>
                <c:pt idx="111">
                  <c:v>0.211940819959717</c:v>
                </c:pt>
                <c:pt idx="112">
                  <c:v>0.214567901446649</c:v>
                </c:pt>
                <c:pt idx="113">
                  <c:v>0.21611558747995599</c:v>
                </c:pt>
                <c:pt idx="114">
                  <c:v>0.216144866268632</c:v>
                </c:pt>
                <c:pt idx="115">
                  <c:v>0.21620495605659701</c:v>
                </c:pt>
                <c:pt idx="116">
                  <c:v>0.21662728496375899</c:v>
                </c:pt>
                <c:pt idx="117">
                  <c:v>0.21699701323852999</c:v>
                </c:pt>
                <c:pt idx="118">
                  <c:v>0.222224620372901</c:v>
                </c:pt>
                <c:pt idx="119">
                  <c:v>0.22222904622226</c:v>
                </c:pt>
                <c:pt idx="120">
                  <c:v>0.236824476615457</c:v>
                </c:pt>
                <c:pt idx="121">
                  <c:v>0.246625518719822</c:v>
                </c:pt>
                <c:pt idx="122">
                  <c:v>0.246675396867618</c:v>
                </c:pt>
                <c:pt idx="123">
                  <c:v>0.248634173428846</c:v>
                </c:pt>
                <c:pt idx="124">
                  <c:v>0.24871826382332399</c:v>
                </c:pt>
                <c:pt idx="125">
                  <c:v>0.249184510216618</c:v>
                </c:pt>
                <c:pt idx="126">
                  <c:v>0.249317577458532</c:v>
                </c:pt>
                <c:pt idx="127">
                  <c:v>0.250601586677551</c:v>
                </c:pt>
                <c:pt idx="128">
                  <c:v>0.25061554521844598</c:v>
                </c:pt>
                <c:pt idx="129">
                  <c:v>0.25084041036668497</c:v>
                </c:pt>
                <c:pt idx="130">
                  <c:v>0.25199976138323799</c:v>
                </c:pt>
                <c:pt idx="131">
                  <c:v>0.253071960371614</c:v>
                </c:pt>
                <c:pt idx="132">
                  <c:v>0.25376413581924301</c:v>
                </c:pt>
                <c:pt idx="133">
                  <c:v>0.26392401161412199</c:v>
                </c:pt>
                <c:pt idx="134">
                  <c:v>0.27538730246104298</c:v>
                </c:pt>
                <c:pt idx="135">
                  <c:v>0.27548330953297001</c:v>
                </c:pt>
                <c:pt idx="136">
                  <c:v>0.27558442242498299</c:v>
                </c:pt>
                <c:pt idx="137">
                  <c:v>0.277957871486184</c:v>
                </c:pt>
                <c:pt idx="138">
                  <c:v>0.28088029609286103</c:v>
                </c:pt>
                <c:pt idx="139">
                  <c:v>0.281096310843228</c:v>
                </c:pt>
                <c:pt idx="140">
                  <c:v>0.28692544769668399</c:v>
                </c:pt>
                <c:pt idx="141">
                  <c:v>0.29259632271103098</c:v>
                </c:pt>
                <c:pt idx="142">
                  <c:v>0.293124870330289</c:v>
                </c:pt>
                <c:pt idx="143">
                  <c:v>0.29511463025288498</c:v>
                </c:pt>
                <c:pt idx="144">
                  <c:v>0.29624701194678899</c:v>
                </c:pt>
                <c:pt idx="145">
                  <c:v>0.29924855121244698</c:v>
                </c:pt>
                <c:pt idx="146">
                  <c:v>0.306623037222501</c:v>
                </c:pt>
                <c:pt idx="147">
                  <c:v>0.30666082725994498</c:v>
                </c:pt>
                <c:pt idx="148">
                  <c:v>0.30775928939749098</c:v>
                </c:pt>
                <c:pt idx="149">
                  <c:v>0.32628248919919001</c:v>
                </c:pt>
                <c:pt idx="150">
                  <c:v>0.32965838868013198</c:v>
                </c:pt>
                <c:pt idx="151">
                  <c:v>0.34904139650479499</c:v>
                </c:pt>
                <c:pt idx="152">
                  <c:v>0.35049733109055697</c:v>
                </c:pt>
                <c:pt idx="153">
                  <c:v>0.35205403941922703</c:v>
                </c:pt>
                <c:pt idx="154">
                  <c:v>0.35214459687608601</c:v>
                </c:pt>
                <c:pt idx="155">
                  <c:v>0.35223703126771799</c:v>
                </c:pt>
                <c:pt idx="156">
                  <c:v>0.355055955001014</c:v>
                </c:pt>
                <c:pt idx="157">
                  <c:v>0.35580088904089202</c:v>
                </c:pt>
                <c:pt idx="158">
                  <c:v>0.35723586142445002</c:v>
                </c:pt>
                <c:pt idx="159">
                  <c:v>0.36075287945413598</c:v>
                </c:pt>
                <c:pt idx="160">
                  <c:v>0.36246023502763097</c:v>
                </c:pt>
                <c:pt idx="161">
                  <c:v>0.36540929909960801</c:v>
                </c:pt>
                <c:pt idx="162">
                  <c:v>0.36686727787175499</c:v>
                </c:pt>
                <c:pt idx="163">
                  <c:v>0.417690327595311</c:v>
                </c:pt>
                <c:pt idx="164">
                  <c:v>0.43317228910257899</c:v>
                </c:pt>
                <c:pt idx="165">
                  <c:v>0.43403482890189299</c:v>
                </c:pt>
                <c:pt idx="166">
                  <c:v>0.43850773171464302</c:v>
                </c:pt>
                <c:pt idx="167">
                  <c:v>0.45553363467742802</c:v>
                </c:pt>
                <c:pt idx="168">
                  <c:v>0.45560904657152601</c:v>
                </c:pt>
                <c:pt idx="169">
                  <c:v>0.45791831747199202</c:v>
                </c:pt>
                <c:pt idx="170">
                  <c:v>0.48442694090607902</c:v>
                </c:pt>
                <c:pt idx="171">
                  <c:v>0.484454687484142</c:v>
                </c:pt>
                <c:pt idx="172">
                  <c:v>0.484480561773312</c:v>
                </c:pt>
                <c:pt idx="173">
                  <c:v>0.48695157892149799</c:v>
                </c:pt>
                <c:pt idx="174">
                  <c:v>0.48696332463063202</c:v>
                </c:pt>
                <c:pt idx="175">
                  <c:v>0.48936536907183398</c:v>
                </c:pt>
                <c:pt idx="176">
                  <c:v>0.49440062291324699</c:v>
                </c:pt>
                <c:pt idx="177">
                  <c:v>0.50198959053387904</c:v>
                </c:pt>
                <c:pt idx="178">
                  <c:v>0.51335500201997997</c:v>
                </c:pt>
                <c:pt idx="179">
                  <c:v>0.56040807958632799</c:v>
                </c:pt>
                <c:pt idx="180">
                  <c:v>0.56043701783213595</c:v>
                </c:pt>
                <c:pt idx="181">
                  <c:v>0.57055433738317896</c:v>
                </c:pt>
                <c:pt idx="182">
                  <c:v>0.60336114088266202</c:v>
                </c:pt>
                <c:pt idx="183">
                  <c:v>0.60414843139361496</c:v>
                </c:pt>
                <c:pt idx="184">
                  <c:v>0.60415268701799796</c:v>
                </c:pt>
                <c:pt idx="185">
                  <c:v>0.60633173859985501</c:v>
                </c:pt>
                <c:pt idx="186">
                  <c:v>0.71572780392893898</c:v>
                </c:pt>
                <c:pt idx="187">
                  <c:v>0.72336525593392298</c:v>
                </c:pt>
                <c:pt idx="188">
                  <c:v>0.72454188032542999</c:v>
                </c:pt>
                <c:pt idx="189">
                  <c:v>0.74543478461054402</c:v>
                </c:pt>
                <c:pt idx="190">
                  <c:v>0.75877293352170705</c:v>
                </c:pt>
                <c:pt idx="191">
                  <c:v>0.75878025310272901</c:v>
                </c:pt>
                <c:pt idx="192">
                  <c:v>0.77213991242971702</c:v>
                </c:pt>
                <c:pt idx="193">
                  <c:v>0.77214161467946996</c:v>
                </c:pt>
                <c:pt idx="194">
                  <c:v>0.99348225573333204</c:v>
                </c:pt>
                <c:pt idx="195">
                  <c:v>0.99572496978345004</c:v>
                </c:pt>
                <c:pt idx="196">
                  <c:v>0.99627666781351898</c:v>
                </c:pt>
                <c:pt idx="197">
                  <c:v>0.99682326002350496</c:v>
                </c:pt>
                <c:pt idx="198">
                  <c:v>0.99712132562784295</c:v>
                </c:pt>
                <c:pt idx="199">
                  <c:v>0.99758569973224298</c:v>
                </c:pt>
                <c:pt idx="200">
                  <c:v>1</c:v>
                </c:pt>
              </c:numCache>
            </c:numRef>
          </c:yVal>
          <c:smooth val="1"/>
        </c:ser>
        <c:ser>
          <c:idx val="6"/>
          <c:order val="5"/>
          <c:tx>
            <c:v>2000</c:v>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[10]Sheet1!$E$3:$E$203</c:f>
              <c:numCache>
                <c:formatCode>General</c:formatCode>
                <c:ptCount val="201"/>
                <c:pt idx="0">
                  <c:v>1.3648409676468699E-3</c:v>
                </c:pt>
                <c:pt idx="1">
                  <c:v>9.08404178826187E-3</c:v>
                </c:pt>
                <c:pt idx="2">
                  <c:v>1.24702458305008E-2</c:v>
                </c:pt>
                <c:pt idx="3">
                  <c:v>1.3567604373020001E-2</c:v>
                </c:pt>
                <c:pt idx="4">
                  <c:v>1.52546060720971E-2</c:v>
                </c:pt>
                <c:pt idx="5">
                  <c:v>1.9245906718560201E-2</c:v>
                </c:pt>
                <c:pt idx="6">
                  <c:v>2.0460186319053501E-2</c:v>
                </c:pt>
                <c:pt idx="7">
                  <c:v>2.2267086318687301E-2</c:v>
                </c:pt>
                <c:pt idx="8">
                  <c:v>2.2865283210906799E-2</c:v>
                </c:pt>
                <c:pt idx="9">
                  <c:v>2.58700848529279E-2</c:v>
                </c:pt>
                <c:pt idx="10">
                  <c:v>3.1463596947566598E-2</c:v>
                </c:pt>
                <c:pt idx="11">
                  <c:v>3.3325030567536898E-2</c:v>
                </c:pt>
                <c:pt idx="12">
                  <c:v>3.47053966681697E-2</c:v>
                </c:pt>
                <c:pt idx="13">
                  <c:v>4.5560822819467203E-2</c:v>
                </c:pt>
                <c:pt idx="14">
                  <c:v>4.7469353036704597E-2</c:v>
                </c:pt>
                <c:pt idx="15">
                  <c:v>4.8149994787433197E-2</c:v>
                </c:pt>
                <c:pt idx="16">
                  <c:v>4.8359347488305303E-2</c:v>
                </c:pt>
                <c:pt idx="17">
                  <c:v>5.0948044294405602E-2</c:v>
                </c:pt>
                <c:pt idx="18">
                  <c:v>5.4759890937211703E-2</c:v>
                </c:pt>
                <c:pt idx="19">
                  <c:v>5.6197893185657002E-2</c:v>
                </c:pt>
                <c:pt idx="20">
                  <c:v>5.6673378621775801E-2</c:v>
                </c:pt>
                <c:pt idx="21">
                  <c:v>5.8083776432062799E-2</c:v>
                </c:pt>
                <c:pt idx="22">
                  <c:v>5.8170639309427598E-2</c:v>
                </c:pt>
                <c:pt idx="23">
                  <c:v>6.0180273284651399E-2</c:v>
                </c:pt>
                <c:pt idx="24">
                  <c:v>6.1841034868463401E-2</c:v>
                </c:pt>
                <c:pt idx="25">
                  <c:v>6.2726953779466604E-2</c:v>
                </c:pt>
                <c:pt idx="26">
                  <c:v>6.7286172655857596E-2</c:v>
                </c:pt>
                <c:pt idx="27">
                  <c:v>7.5252614828201406E-2</c:v>
                </c:pt>
                <c:pt idx="28">
                  <c:v>9.7018524580096299E-2</c:v>
                </c:pt>
                <c:pt idx="29">
                  <c:v>9.9637293377739203E-2</c:v>
                </c:pt>
                <c:pt idx="30">
                  <c:v>9.9839337957584207E-2</c:v>
                </c:pt>
                <c:pt idx="31">
                  <c:v>0.10098192401775501</c:v>
                </c:pt>
                <c:pt idx="32">
                  <c:v>0.101781766616918</c:v>
                </c:pt>
                <c:pt idx="33">
                  <c:v>0.10692552534566301</c:v>
                </c:pt>
                <c:pt idx="34">
                  <c:v>0.110020659697579</c:v>
                </c:pt>
                <c:pt idx="35">
                  <c:v>0.110534657249536</c:v>
                </c:pt>
                <c:pt idx="36">
                  <c:v>0.11055758142552501</c:v>
                </c:pt>
                <c:pt idx="37">
                  <c:v>0.111574682991524</c:v>
                </c:pt>
                <c:pt idx="38">
                  <c:v>0.111588294652609</c:v>
                </c:pt>
                <c:pt idx="39">
                  <c:v>0.113209711189783</c:v>
                </c:pt>
                <c:pt idx="40">
                  <c:v>0.11327750577215299</c:v>
                </c:pt>
                <c:pt idx="41">
                  <c:v>0.11592975276492699</c:v>
                </c:pt>
                <c:pt idx="42">
                  <c:v>0.11600249462084</c:v>
                </c:pt>
                <c:pt idx="43">
                  <c:v>0.11603292109299899</c:v>
                </c:pt>
                <c:pt idx="44">
                  <c:v>0.116478174889766</c:v>
                </c:pt>
                <c:pt idx="45">
                  <c:v>0.117362605015062</c:v>
                </c:pt>
                <c:pt idx="46">
                  <c:v>0.120461252440883</c:v>
                </c:pt>
                <c:pt idx="47">
                  <c:v>0.120580106536246</c:v>
                </c:pt>
                <c:pt idx="48">
                  <c:v>0.140782990567624</c:v>
                </c:pt>
                <c:pt idx="49">
                  <c:v>0.154082241604651</c:v>
                </c:pt>
                <c:pt idx="50">
                  <c:v>0.15637172109196701</c:v>
                </c:pt>
                <c:pt idx="51">
                  <c:v>0.15725138759624799</c:v>
                </c:pt>
                <c:pt idx="52">
                  <c:v>0.157344175692753</c:v>
                </c:pt>
                <c:pt idx="53">
                  <c:v>0.158182847894799</c:v>
                </c:pt>
                <c:pt idx="54">
                  <c:v>0.18183111367943</c:v>
                </c:pt>
                <c:pt idx="55">
                  <c:v>0.18188136163568699</c:v>
                </c:pt>
                <c:pt idx="56">
                  <c:v>0.18191007094849501</c:v>
                </c:pt>
                <c:pt idx="57">
                  <c:v>0.182935296138238</c:v>
                </c:pt>
                <c:pt idx="58">
                  <c:v>0.18581627931210201</c:v>
                </c:pt>
                <c:pt idx="59">
                  <c:v>0.18649156554468199</c:v>
                </c:pt>
                <c:pt idx="60">
                  <c:v>0.186693061633183</c:v>
                </c:pt>
                <c:pt idx="61">
                  <c:v>0.186778258484532</c:v>
                </c:pt>
                <c:pt idx="62">
                  <c:v>0.18862040398548899</c:v>
                </c:pt>
                <c:pt idx="63">
                  <c:v>0.189435059961334</c:v>
                </c:pt>
                <c:pt idx="64">
                  <c:v>0.18997844586364401</c:v>
                </c:pt>
                <c:pt idx="65">
                  <c:v>0.20274564204690701</c:v>
                </c:pt>
                <c:pt idx="66">
                  <c:v>0.20352556369037</c:v>
                </c:pt>
                <c:pt idx="67">
                  <c:v>0.204505283992889</c:v>
                </c:pt>
                <c:pt idx="68">
                  <c:v>0.20463873164091601</c:v>
                </c:pt>
                <c:pt idx="69">
                  <c:v>0.20669453046866901</c:v>
                </c:pt>
                <c:pt idx="70">
                  <c:v>0.20686942209633599</c:v>
                </c:pt>
                <c:pt idx="71">
                  <c:v>0.20737518142668601</c:v>
                </c:pt>
                <c:pt idx="72">
                  <c:v>0.378739555635762</c:v>
                </c:pt>
                <c:pt idx="73">
                  <c:v>0.38301438142149902</c:v>
                </c:pt>
                <c:pt idx="74">
                  <c:v>0.38773478128611799</c:v>
                </c:pt>
                <c:pt idx="75">
                  <c:v>0.38913153866254302</c:v>
                </c:pt>
                <c:pt idx="76">
                  <c:v>0.38914764517004702</c:v>
                </c:pt>
                <c:pt idx="77">
                  <c:v>0.42350048307857202</c:v>
                </c:pt>
                <c:pt idx="78">
                  <c:v>0.42414656971021802</c:v>
                </c:pt>
                <c:pt idx="79">
                  <c:v>0.43070643147995602</c:v>
                </c:pt>
                <c:pt idx="80">
                  <c:v>0.430724171459133</c:v>
                </c:pt>
                <c:pt idx="81">
                  <c:v>0.43073562779257202</c:v>
                </c:pt>
                <c:pt idx="82">
                  <c:v>0.43128162675631099</c:v>
                </c:pt>
                <c:pt idx="83">
                  <c:v>0.431284557633618</c:v>
                </c:pt>
                <c:pt idx="84">
                  <c:v>0.43334519604251898</c:v>
                </c:pt>
                <c:pt idx="85">
                  <c:v>0.43339003964911299</c:v>
                </c:pt>
                <c:pt idx="86">
                  <c:v>0.43340674758987102</c:v>
                </c:pt>
                <c:pt idx="87">
                  <c:v>0.46209812229747899</c:v>
                </c:pt>
                <c:pt idx="88">
                  <c:v>0.46260038187161101</c:v>
                </c:pt>
                <c:pt idx="89">
                  <c:v>0.46260069426176398</c:v>
                </c:pt>
                <c:pt idx="90">
                  <c:v>0.46417132224329999</c:v>
                </c:pt>
                <c:pt idx="91">
                  <c:v>0.46419712714975597</c:v>
                </c:pt>
                <c:pt idx="92">
                  <c:v>0.47507103216515301</c:v>
                </c:pt>
                <c:pt idx="93">
                  <c:v>0.475071872823498</c:v>
                </c:pt>
                <c:pt idx="94">
                  <c:v>0.47519427567101002</c:v>
                </c:pt>
                <c:pt idx="95">
                  <c:v>0.47520176382741502</c:v>
                </c:pt>
                <c:pt idx="96">
                  <c:v>0.47662616773246103</c:v>
                </c:pt>
                <c:pt idx="97">
                  <c:v>0.47682102405044902</c:v>
                </c:pt>
                <c:pt idx="98">
                  <c:v>0.47865235641285198</c:v>
                </c:pt>
                <c:pt idx="99">
                  <c:v>0.47894096792149499</c:v>
                </c:pt>
                <c:pt idx="100">
                  <c:v>0.479330877034435</c:v>
                </c:pt>
                <c:pt idx="101">
                  <c:v>0.47936988749477599</c:v>
                </c:pt>
                <c:pt idx="102">
                  <c:v>0.68989266755556899</c:v>
                </c:pt>
                <c:pt idx="103">
                  <c:v>0.69510784837403505</c:v>
                </c:pt>
                <c:pt idx="104">
                  <c:v>0.69511124241084898</c:v>
                </c:pt>
                <c:pt idx="105">
                  <c:v>0.69521173273322301</c:v>
                </c:pt>
                <c:pt idx="106">
                  <c:v>0.69525096005809695</c:v>
                </c:pt>
                <c:pt idx="107">
                  <c:v>0.70550120098501601</c:v>
                </c:pt>
                <c:pt idx="108">
                  <c:v>0.70941448876717506</c:v>
                </c:pt>
                <c:pt idx="109">
                  <c:v>0.71210617518129604</c:v>
                </c:pt>
                <c:pt idx="110">
                  <c:v>0.71250035779154197</c:v>
                </c:pt>
                <c:pt idx="111">
                  <c:v>0.71328420650807201</c:v>
                </c:pt>
                <c:pt idx="112">
                  <c:v>0.71703950198339494</c:v>
                </c:pt>
                <c:pt idx="113">
                  <c:v>0.72742638959793304</c:v>
                </c:pt>
                <c:pt idx="114">
                  <c:v>0.72745351706565098</c:v>
                </c:pt>
                <c:pt idx="115">
                  <c:v>0.728028717110067</c:v>
                </c:pt>
                <c:pt idx="116">
                  <c:v>0.72936340272732503</c:v>
                </c:pt>
                <c:pt idx="117">
                  <c:v>0.74644187224207703</c:v>
                </c:pt>
                <c:pt idx="118">
                  <c:v>0.74651288460744802</c:v>
                </c:pt>
                <c:pt idx="119">
                  <c:v>0.74905383356501798</c:v>
                </c:pt>
                <c:pt idx="120">
                  <c:v>0.75512128344918705</c:v>
                </c:pt>
                <c:pt idx="121">
                  <c:v>0.75681023643581502</c:v>
                </c:pt>
                <c:pt idx="122">
                  <c:v>0.75723479422046802</c:v>
                </c:pt>
                <c:pt idx="123">
                  <c:v>0.76091579493198203</c:v>
                </c:pt>
                <c:pt idx="124">
                  <c:v>0.76103681997449901</c:v>
                </c:pt>
                <c:pt idx="125">
                  <c:v>0.76177261404248497</c:v>
                </c:pt>
                <c:pt idx="126">
                  <c:v>0.76178538060599599</c:v>
                </c:pt>
                <c:pt idx="127">
                  <c:v>0.761829310882429</c:v>
                </c:pt>
                <c:pt idx="128">
                  <c:v>0.76190603850787397</c:v>
                </c:pt>
                <c:pt idx="129">
                  <c:v>0.76243798632690596</c:v>
                </c:pt>
                <c:pt idx="130">
                  <c:v>0.76652019596089105</c:v>
                </c:pt>
                <c:pt idx="131">
                  <c:v>0.76659014439116402</c:v>
                </c:pt>
                <c:pt idx="132">
                  <c:v>0.76665714862644496</c:v>
                </c:pt>
                <c:pt idx="133">
                  <c:v>0.76829825906100102</c:v>
                </c:pt>
                <c:pt idx="134">
                  <c:v>0.77214900222395</c:v>
                </c:pt>
                <c:pt idx="135">
                  <c:v>0.77346441303988001</c:v>
                </c:pt>
                <c:pt idx="136">
                  <c:v>0.77464254827748602</c:v>
                </c:pt>
                <c:pt idx="137">
                  <c:v>0.774705736091582</c:v>
                </c:pt>
                <c:pt idx="138">
                  <c:v>0.776386742530357</c:v>
                </c:pt>
                <c:pt idx="139">
                  <c:v>0.77643569883553498</c:v>
                </c:pt>
                <c:pt idx="140">
                  <c:v>0.77789444313253697</c:v>
                </c:pt>
                <c:pt idx="141">
                  <c:v>0.78873126612133704</c:v>
                </c:pt>
                <c:pt idx="142">
                  <c:v>0.78906866869720804</c:v>
                </c:pt>
                <c:pt idx="143">
                  <c:v>0.79019250066111302</c:v>
                </c:pt>
                <c:pt idx="144">
                  <c:v>0.79082293095590805</c:v>
                </c:pt>
                <c:pt idx="145">
                  <c:v>0.79251743248491702</c:v>
                </c:pt>
                <c:pt idx="146">
                  <c:v>0.80225300520754395</c:v>
                </c:pt>
                <c:pt idx="147">
                  <c:v>0.80626599428031398</c:v>
                </c:pt>
                <c:pt idx="148">
                  <c:v>0.814331780796414</c:v>
                </c:pt>
                <c:pt idx="149">
                  <c:v>0.81521765515071598</c:v>
                </c:pt>
                <c:pt idx="150">
                  <c:v>0.81523077126236798</c:v>
                </c:pt>
                <c:pt idx="151">
                  <c:v>0.81555788403540097</c:v>
                </c:pt>
                <c:pt idx="152">
                  <c:v>0.81571297538861798</c:v>
                </c:pt>
                <c:pt idx="153">
                  <c:v>0.82233611161961395</c:v>
                </c:pt>
                <c:pt idx="154">
                  <c:v>0.82238234766421503</c:v>
                </c:pt>
                <c:pt idx="155">
                  <c:v>0.82312245238749404</c:v>
                </c:pt>
                <c:pt idx="156">
                  <c:v>0.82942803728598902</c:v>
                </c:pt>
                <c:pt idx="157">
                  <c:v>0.82943836868604204</c:v>
                </c:pt>
                <c:pt idx="158">
                  <c:v>0.838807785456536</c:v>
                </c:pt>
                <c:pt idx="159">
                  <c:v>0.84012644381474</c:v>
                </c:pt>
                <c:pt idx="160">
                  <c:v>0.84749988496520301</c:v>
                </c:pt>
                <c:pt idx="161">
                  <c:v>0.84930630289750497</c:v>
                </c:pt>
                <c:pt idx="162">
                  <c:v>0.84994062458712305</c:v>
                </c:pt>
                <c:pt idx="163">
                  <c:v>0.85067911030732402</c:v>
                </c:pt>
                <c:pt idx="164">
                  <c:v>0.85307557750338403</c:v>
                </c:pt>
                <c:pt idx="165">
                  <c:v>0.85307660855530698</c:v>
                </c:pt>
                <c:pt idx="166">
                  <c:v>0.85395430700161801</c:v>
                </c:pt>
                <c:pt idx="167">
                  <c:v>0.85480535396415602</c:v>
                </c:pt>
                <c:pt idx="168">
                  <c:v>0.86449790694544004</c:v>
                </c:pt>
                <c:pt idx="169">
                  <c:v>0.86450714284254904</c:v>
                </c:pt>
                <c:pt idx="170">
                  <c:v>0.88517663040030703</c:v>
                </c:pt>
                <c:pt idx="171">
                  <c:v>0.89273601340467601</c:v>
                </c:pt>
                <c:pt idx="172">
                  <c:v>0.90646678704704498</c:v>
                </c:pt>
                <c:pt idx="173">
                  <c:v>0.90682727459762702</c:v>
                </c:pt>
                <c:pt idx="174">
                  <c:v>0.90767837039167898</c:v>
                </c:pt>
                <c:pt idx="175">
                  <c:v>0.90768002145585003</c:v>
                </c:pt>
                <c:pt idx="176">
                  <c:v>0.90866877098472798</c:v>
                </c:pt>
                <c:pt idx="177">
                  <c:v>0.91127638416555801</c:v>
                </c:pt>
                <c:pt idx="178">
                  <c:v>0.93540653099925397</c:v>
                </c:pt>
                <c:pt idx="179">
                  <c:v>0.93603192638684796</c:v>
                </c:pt>
                <c:pt idx="180">
                  <c:v>0.93603878006240904</c:v>
                </c:pt>
                <c:pt idx="181">
                  <c:v>0.93607330903936803</c:v>
                </c:pt>
                <c:pt idx="182">
                  <c:v>0.93607412388442202</c:v>
                </c:pt>
                <c:pt idx="183">
                  <c:v>0.93629873520015405</c:v>
                </c:pt>
                <c:pt idx="184">
                  <c:v>0.93798701983626798</c:v>
                </c:pt>
                <c:pt idx="185">
                  <c:v>0.93967234794620003</c:v>
                </c:pt>
                <c:pt idx="186">
                  <c:v>0.93967684488467396</c:v>
                </c:pt>
                <c:pt idx="187">
                  <c:v>0.94032105733981197</c:v>
                </c:pt>
                <c:pt idx="188">
                  <c:v>0.94032153102193405</c:v>
                </c:pt>
                <c:pt idx="189">
                  <c:v>0.94363362033574205</c:v>
                </c:pt>
                <c:pt idx="190">
                  <c:v>0.94364126419397698</c:v>
                </c:pt>
                <c:pt idx="191">
                  <c:v>0.94680781142832504</c:v>
                </c:pt>
                <c:pt idx="192">
                  <c:v>0.95185495528118003</c:v>
                </c:pt>
                <c:pt idx="193">
                  <c:v>0.95192665885087002</c:v>
                </c:pt>
                <c:pt idx="194">
                  <c:v>0.95213513488632096</c:v>
                </c:pt>
                <c:pt idx="195">
                  <c:v>0.95218968823656203</c:v>
                </c:pt>
                <c:pt idx="196">
                  <c:v>0.99898152342407698</c:v>
                </c:pt>
                <c:pt idx="197">
                  <c:v>0.99909139252095003</c:v>
                </c:pt>
                <c:pt idx="198">
                  <c:v>0.99940480715015001</c:v>
                </c:pt>
                <c:pt idx="199">
                  <c:v>0.99990238744860704</c:v>
                </c:pt>
                <c:pt idx="200">
                  <c:v>1</c:v>
                </c:pt>
              </c:numCache>
            </c:numRef>
          </c:xVal>
          <c:yVal>
            <c:numRef>
              <c:f>[10]Sheet1!$F$3:$F$203</c:f>
              <c:numCache>
                <c:formatCode>General</c:formatCode>
                <c:ptCount val="201"/>
                <c:pt idx="0">
                  <c:v>7.3863499922032599E-6</c:v>
                </c:pt>
                <c:pt idx="1">
                  <c:v>7.6478772646286302E-5</c:v>
                </c:pt>
                <c:pt idx="2">
                  <c:v>1.09255989479261E-4</c:v>
                </c:pt>
                <c:pt idx="3">
                  <c:v>1.21874564876756E-4</c:v>
                </c:pt>
                <c:pt idx="4">
                  <c:v>1.44649319014881E-4</c:v>
                </c:pt>
                <c:pt idx="5">
                  <c:v>2.0897486429297501E-4</c:v>
                </c:pt>
                <c:pt idx="6">
                  <c:v>2.3067234614304699E-4</c:v>
                </c:pt>
                <c:pt idx="7">
                  <c:v>2.6406526713753601E-4</c:v>
                </c:pt>
                <c:pt idx="8">
                  <c:v>2.7529871816622001E-4</c:v>
                </c:pt>
                <c:pt idx="9">
                  <c:v>3.3193006137135399E-4</c:v>
                </c:pt>
                <c:pt idx="10">
                  <c:v>4.4318939931611801E-4</c:v>
                </c:pt>
                <c:pt idx="11">
                  <c:v>4.8119884155438402E-4</c:v>
                </c:pt>
                <c:pt idx="12">
                  <c:v>5.0997524130509697E-4</c:v>
                </c:pt>
                <c:pt idx="13">
                  <c:v>7.5465254718203902E-4</c:v>
                </c:pt>
                <c:pt idx="14">
                  <c:v>7.9835662293052797E-4</c:v>
                </c:pt>
                <c:pt idx="15">
                  <c:v>8.1620700374411895E-4</c:v>
                </c:pt>
                <c:pt idx="16">
                  <c:v>8.2236236540248701E-4</c:v>
                </c:pt>
                <c:pt idx="17">
                  <c:v>9.0099694259247005E-4</c:v>
                </c:pt>
                <c:pt idx="18">
                  <c:v>1.0367206512113601E-3</c:v>
                </c:pt>
                <c:pt idx="19">
                  <c:v>1.0904246697195201E-3</c:v>
                </c:pt>
                <c:pt idx="20">
                  <c:v>1.10873703864885E-3</c:v>
                </c:pt>
                <c:pt idx="21">
                  <c:v>1.1661369620828801E-3</c:v>
                </c:pt>
                <c:pt idx="22">
                  <c:v>1.1696762950364401E-3</c:v>
                </c:pt>
                <c:pt idx="23">
                  <c:v>1.2526199613786401E-3</c:v>
                </c:pt>
                <c:pt idx="24">
                  <c:v>1.32894459798995E-3</c:v>
                </c:pt>
                <c:pt idx="25">
                  <c:v>1.36972386897664E-3</c:v>
                </c:pt>
                <c:pt idx="26">
                  <c:v>1.6019358955126799E-3</c:v>
                </c:pt>
                <c:pt idx="27">
                  <c:v>2.0252724055280901E-3</c:v>
                </c:pt>
                <c:pt idx="28">
                  <c:v>3.1947911206181498E-3</c:v>
                </c:pt>
                <c:pt idx="29">
                  <c:v>3.3388264154282999E-3</c:v>
                </c:pt>
                <c:pt idx="30">
                  <c:v>3.3503677185377401E-3</c:v>
                </c:pt>
                <c:pt idx="31">
                  <c:v>3.4182295728471899E-3</c:v>
                </c:pt>
                <c:pt idx="32">
                  <c:v>3.4751675081654901E-3</c:v>
                </c:pt>
                <c:pt idx="33">
                  <c:v>3.9123510619770603E-3</c:v>
                </c:pt>
                <c:pt idx="34">
                  <c:v>4.17626387303641E-3</c:v>
                </c:pt>
                <c:pt idx="35">
                  <c:v>4.2202745408980603E-3</c:v>
                </c:pt>
                <c:pt idx="36">
                  <c:v>4.2222750334370302E-3</c:v>
                </c:pt>
                <c:pt idx="37">
                  <c:v>4.3161426187703703E-3</c:v>
                </c:pt>
                <c:pt idx="38">
                  <c:v>4.3175275751435004E-3</c:v>
                </c:pt>
                <c:pt idx="39">
                  <c:v>4.4827975237096002E-3</c:v>
                </c:pt>
                <c:pt idx="40">
                  <c:v>4.4897223055752698E-3</c:v>
                </c:pt>
                <c:pt idx="41">
                  <c:v>4.7749243689860499E-3</c:v>
                </c:pt>
                <c:pt idx="42">
                  <c:v>4.7827722871047898E-3</c:v>
                </c:pt>
                <c:pt idx="43">
                  <c:v>4.7861577360168899E-3</c:v>
                </c:pt>
                <c:pt idx="44">
                  <c:v>4.8380180019540796E-3</c:v>
                </c:pt>
                <c:pt idx="45">
                  <c:v>4.9508145003566498E-3</c:v>
                </c:pt>
                <c:pt idx="46">
                  <c:v>5.3772253312876798E-3</c:v>
                </c:pt>
                <c:pt idx="47">
                  <c:v>5.3941525758481896E-3</c:v>
                </c:pt>
                <c:pt idx="48">
                  <c:v>8.7169726990252404E-3</c:v>
                </c:pt>
                <c:pt idx="49">
                  <c:v>1.09697821473495E-2</c:v>
                </c:pt>
                <c:pt idx="50">
                  <c:v>1.1370187247256599E-2</c:v>
                </c:pt>
                <c:pt idx="51">
                  <c:v>1.15249952649473E-2</c:v>
                </c:pt>
                <c:pt idx="52">
                  <c:v>1.1541768793462E-2</c:v>
                </c:pt>
                <c:pt idx="53">
                  <c:v>1.1699655331960299E-2</c:v>
                </c:pt>
                <c:pt idx="54">
                  <c:v>1.61667570194324E-2</c:v>
                </c:pt>
                <c:pt idx="55">
                  <c:v>1.6176759482127299E-2</c:v>
                </c:pt>
                <c:pt idx="56">
                  <c:v>1.6182606991704901E-2</c:v>
                </c:pt>
                <c:pt idx="57">
                  <c:v>1.6393735560595601E-2</c:v>
                </c:pt>
                <c:pt idx="58">
                  <c:v>1.7008041158087801E-2</c:v>
                </c:pt>
                <c:pt idx="59">
                  <c:v>1.7155461565818701E-2</c:v>
                </c:pt>
                <c:pt idx="60">
                  <c:v>1.7199627629682902E-2</c:v>
                </c:pt>
                <c:pt idx="61">
                  <c:v>1.7218709418819499E-2</c:v>
                </c:pt>
                <c:pt idx="62">
                  <c:v>1.7634813714877701E-2</c:v>
                </c:pt>
                <c:pt idx="63">
                  <c:v>1.7824858826123099E-2</c:v>
                </c:pt>
                <c:pt idx="64">
                  <c:v>1.7951657764324402E-2</c:v>
                </c:pt>
                <c:pt idx="65">
                  <c:v>2.10279526291615E-2</c:v>
                </c:pt>
                <c:pt idx="66">
                  <c:v>2.1218308532412002E-2</c:v>
                </c:pt>
                <c:pt idx="67">
                  <c:v>2.1459289933363102E-2</c:v>
                </c:pt>
                <c:pt idx="68">
                  <c:v>2.1495606399151799E-2</c:v>
                </c:pt>
                <c:pt idx="69">
                  <c:v>2.20783666081233E-2</c:v>
                </c:pt>
                <c:pt idx="70">
                  <c:v>2.2128223525595E-2</c:v>
                </c:pt>
                <c:pt idx="71">
                  <c:v>2.22736447847523E-2</c:v>
                </c:pt>
                <c:pt idx="72">
                  <c:v>7.2071444577186894E-2</c:v>
                </c:pt>
                <c:pt idx="73">
                  <c:v>7.33428358716883E-2</c:v>
                </c:pt>
                <c:pt idx="74">
                  <c:v>7.4765645871067807E-2</c:v>
                </c:pt>
                <c:pt idx="75">
                  <c:v>7.5194673234690701E-2</c:v>
                </c:pt>
                <c:pt idx="76">
                  <c:v>7.5199751324060995E-2</c:v>
                </c:pt>
                <c:pt idx="77">
                  <c:v>8.6254009762327194E-2</c:v>
                </c:pt>
                <c:pt idx="78">
                  <c:v>8.6483760652173905E-2</c:v>
                </c:pt>
                <c:pt idx="79">
                  <c:v>8.8914511123111301E-2</c:v>
                </c:pt>
                <c:pt idx="80">
                  <c:v>8.8921128052896203E-2</c:v>
                </c:pt>
                <c:pt idx="81">
                  <c:v>8.8925436722059201E-2</c:v>
                </c:pt>
                <c:pt idx="82">
                  <c:v>8.9148106594059404E-2</c:v>
                </c:pt>
                <c:pt idx="83">
                  <c:v>8.9149337666390993E-2</c:v>
                </c:pt>
                <c:pt idx="84">
                  <c:v>9.00281692591689E-2</c:v>
                </c:pt>
                <c:pt idx="85">
                  <c:v>9.0049097320811705E-2</c:v>
                </c:pt>
                <c:pt idx="86">
                  <c:v>9.0057099374965505E-2</c:v>
                </c:pt>
                <c:pt idx="87">
                  <c:v>0.103820796315148</c:v>
                </c:pt>
                <c:pt idx="88">
                  <c:v>0.104063781064564</c:v>
                </c:pt>
                <c:pt idx="89">
                  <c:v>0.104063934948606</c:v>
                </c:pt>
                <c:pt idx="90">
                  <c:v>0.104899986441867</c:v>
                </c:pt>
                <c:pt idx="91">
                  <c:v>0.104913836005598</c:v>
                </c:pt>
                <c:pt idx="92">
                  <c:v>0.110844528643393</c:v>
                </c:pt>
                <c:pt idx="93">
                  <c:v>0.110844990295518</c:v>
                </c:pt>
                <c:pt idx="94">
                  <c:v>0.110912545557714</c:v>
                </c:pt>
                <c:pt idx="95">
                  <c:v>0.110916854226877</c:v>
                </c:pt>
                <c:pt idx="96">
                  <c:v>0.111761061910326</c:v>
                </c:pt>
                <c:pt idx="97">
                  <c:v>0.11187724352165</c:v>
                </c:pt>
                <c:pt idx="98">
                  <c:v>0.112969975612013</c:v>
                </c:pt>
                <c:pt idx="99">
                  <c:v>0.11314940339637999</c:v>
                </c:pt>
                <c:pt idx="100">
                  <c:v>0.113411312858974</c:v>
                </c:pt>
                <c:pt idx="101">
                  <c:v>0.113437780998103</c:v>
                </c:pt>
                <c:pt idx="102">
                  <c:v>0.25633465729313598</c:v>
                </c:pt>
                <c:pt idx="103">
                  <c:v>0.26002464457123903</c:v>
                </c:pt>
                <c:pt idx="104">
                  <c:v>0.26002710671590201</c:v>
                </c:pt>
                <c:pt idx="105">
                  <c:v>0.26010040743030099</c:v>
                </c:pt>
                <c:pt idx="106">
                  <c:v>0.26012933754609802</c:v>
                </c:pt>
                <c:pt idx="107">
                  <c:v>0.26803359301560697</c:v>
                </c:pt>
                <c:pt idx="108">
                  <c:v>0.271073726810658</c:v>
                </c:pt>
                <c:pt idx="109">
                  <c:v>0.27321594470386001</c:v>
                </c:pt>
                <c:pt idx="110">
                  <c:v>0.27353094500073499</c:v>
                </c:pt>
                <c:pt idx="111">
                  <c:v>0.27418172246001898</c:v>
                </c:pt>
                <c:pt idx="112">
                  <c:v>0.27740036006320601</c:v>
                </c:pt>
                <c:pt idx="113">
                  <c:v>0.28647090033099498</c:v>
                </c:pt>
                <c:pt idx="114">
                  <c:v>0.286494906073467</c:v>
                </c:pt>
                <c:pt idx="115">
                  <c:v>0.28700687710343198</c:v>
                </c:pt>
                <c:pt idx="116">
                  <c:v>0.28824518164906299</c:v>
                </c:pt>
                <c:pt idx="117">
                  <c:v>0.304255430198548</c:v>
                </c:pt>
                <c:pt idx="118">
                  <c:v>0.30432406063308598</c:v>
                </c:pt>
                <c:pt idx="119">
                  <c:v>0.30678712927266499</c:v>
                </c:pt>
                <c:pt idx="120">
                  <c:v>0.312707355779693</c:v>
                </c:pt>
                <c:pt idx="121">
                  <c:v>0.31436079024644697</c:v>
                </c:pt>
                <c:pt idx="122">
                  <c:v>0.31479382010710899</c:v>
                </c:pt>
                <c:pt idx="123">
                  <c:v>0.31856998076847198</c:v>
                </c:pt>
                <c:pt idx="124">
                  <c:v>0.31869702750029899</c:v>
                </c:pt>
                <c:pt idx="125">
                  <c:v>0.31952138229444799</c:v>
                </c:pt>
                <c:pt idx="126">
                  <c:v>0.31953584756234099</c:v>
                </c:pt>
                <c:pt idx="127">
                  <c:v>0.31958570447981299</c:v>
                </c:pt>
                <c:pt idx="128">
                  <c:v>0.31967495638388099</c:v>
                </c:pt>
                <c:pt idx="129">
                  <c:v>0.32031927020943601</c:v>
                </c:pt>
                <c:pt idx="130">
                  <c:v>0.32535297092161303</c:v>
                </c:pt>
                <c:pt idx="131">
                  <c:v>0.325440068281104</c:v>
                </c:pt>
                <c:pt idx="132">
                  <c:v>0.32552670365248099</c:v>
                </c:pt>
                <c:pt idx="133">
                  <c:v>0.32777048753297999</c:v>
                </c:pt>
                <c:pt idx="134">
                  <c:v>0.33308333406436003</c:v>
                </c:pt>
                <c:pt idx="135">
                  <c:v>0.33491008967257002</c:v>
                </c:pt>
                <c:pt idx="136">
                  <c:v>0.33654879931810799</c:v>
                </c:pt>
                <c:pt idx="137">
                  <c:v>0.336638206618178</c:v>
                </c:pt>
                <c:pt idx="138">
                  <c:v>0.339040183629289</c:v>
                </c:pt>
                <c:pt idx="139">
                  <c:v>0.33911020002817499</c:v>
                </c:pt>
                <c:pt idx="140">
                  <c:v>0.34119979327510203</c:v>
                </c:pt>
                <c:pt idx="141">
                  <c:v>0.35684010694085799</c:v>
                </c:pt>
                <c:pt idx="142">
                  <c:v>0.357346387117215</c:v>
                </c:pt>
                <c:pt idx="143">
                  <c:v>0.359044495834761</c:v>
                </c:pt>
                <c:pt idx="144">
                  <c:v>0.36001904296533499</c:v>
                </c:pt>
                <c:pt idx="145">
                  <c:v>0.36266138399327902</c:v>
                </c:pt>
                <c:pt idx="146">
                  <c:v>0.378001930370303</c:v>
                </c:pt>
                <c:pt idx="147">
                  <c:v>0.38439796683750899</c:v>
                </c:pt>
                <c:pt idx="148">
                  <c:v>0.397859128760157</c:v>
                </c:pt>
                <c:pt idx="149">
                  <c:v>0.399424898882005</c:v>
                </c:pt>
                <c:pt idx="150">
                  <c:v>0.39944859719238501</c:v>
                </c:pt>
                <c:pt idx="151">
                  <c:v>0.40004720779361802</c:v>
                </c:pt>
                <c:pt idx="152">
                  <c:v>0.40033466519901201</c:v>
                </c:pt>
                <c:pt idx="153">
                  <c:v>0.41269047855584501</c:v>
                </c:pt>
                <c:pt idx="154">
                  <c:v>0.41278127182026297</c:v>
                </c:pt>
                <c:pt idx="155">
                  <c:v>0.41426532884411299</c:v>
                </c:pt>
                <c:pt idx="156">
                  <c:v>0.42692567636705497</c:v>
                </c:pt>
                <c:pt idx="157">
                  <c:v>0.42694645071265203</c:v>
                </c:pt>
                <c:pt idx="158">
                  <c:v>0.44589096218062901</c:v>
                </c:pt>
                <c:pt idx="159">
                  <c:v>0.44856392882075402</c:v>
                </c:pt>
                <c:pt idx="160">
                  <c:v>0.464032504704323</c:v>
                </c:pt>
                <c:pt idx="161">
                  <c:v>0.467877144604114</c:v>
                </c:pt>
                <c:pt idx="162">
                  <c:v>0.46925763649209301</c:v>
                </c:pt>
                <c:pt idx="163">
                  <c:v>0.47088619079886901</c:v>
                </c:pt>
                <c:pt idx="164">
                  <c:v>0.47624797447138001</c:v>
                </c:pt>
                <c:pt idx="165">
                  <c:v>0.47625028273200198</c:v>
                </c:pt>
                <c:pt idx="166">
                  <c:v>0.47823353891436299</c:v>
                </c:pt>
                <c:pt idx="167">
                  <c:v>0.48021064225500099</c:v>
                </c:pt>
                <c:pt idx="168">
                  <c:v>0.50302518196967405</c:v>
                </c:pt>
                <c:pt idx="169">
                  <c:v>0.50304749515568603</c:v>
                </c:pt>
                <c:pt idx="170">
                  <c:v>0.55422701740444402</c:v>
                </c:pt>
                <c:pt idx="171">
                  <c:v>0.57300872006054404</c:v>
                </c:pt>
                <c:pt idx="172">
                  <c:v>0.60783837369626403</c:v>
                </c:pt>
                <c:pt idx="173">
                  <c:v>0.608757213459865</c:v>
                </c:pt>
                <c:pt idx="174">
                  <c:v>0.61094528997339104</c:v>
                </c:pt>
                <c:pt idx="175">
                  <c:v>0.61094959864255405</c:v>
                </c:pt>
                <c:pt idx="176">
                  <c:v>0.61358039836738798</c:v>
                </c:pt>
                <c:pt idx="177">
                  <c:v>0.62051980005697005</c:v>
                </c:pt>
                <c:pt idx="178">
                  <c:v>0.68590528466899503</c:v>
                </c:pt>
                <c:pt idx="179">
                  <c:v>0.68764032723644697</c:v>
                </c:pt>
                <c:pt idx="180">
                  <c:v>0.68765940902558398</c:v>
                </c:pt>
                <c:pt idx="181">
                  <c:v>0.68775589314360897</c:v>
                </c:pt>
                <c:pt idx="182">
                  <c:v>0.68775820140423105</c:v>
                </c:pt>
                <c:pt idx="183">
                  <c:v>0.68839528301582897</c:v>
                </c:pt>
                <c:pt idx="184">
                  <c:v>0.69325094190798497</c:v>
                </c:pt>
                <c:pt idx="185">
                  <c:v>0.69848176874925405</c:v>
                </c:pt>
                <c:pt idx="186">
                  <c:v>0.69849577202903101</c:v>
                </c:pt>
                <c:pt idx="187">
                  <c:v>0.70055227852708801</c:v>
                </c:pt>
                <c:pt idx="188">
                  <c:v>0.700553817367502</c:v>
                </c:pt>
                <c:pt idx="189">
                  <c:v>0.71301457762466303</c:v>
                </c:pt>
                <c:pt idx="190">
                  <c:v>0.71304443129670203</c:v>
                </c:pt>
                <c:pt idx="191">
                  <c:v>0.72687614548719603</c:v>
                </c:pt>
                <c:pt idx="192">
                  <c:v>0.74930551311010596</c:v>
                </c:pt>
                <c:pt idx="193">
                  <c:v>0.74965129021527299</c:v>
                </c:pt>
                <c:pt idx="194">
                  <c:v>0.75068000335247098</c:v>
                </c:pt>
                <c:pt idx="195">
                  <c:v>0.75095391610629103</c:v>
                </c:pt>
                <c:pt idx="196">
                  <c:v>0.99072094769601204</c:v>
                </c:pt>
                <c:pt idx="197">
                  <c:v>0.99150329517076397</c:v>
                </c:pt>
                <c:pt idx="198">
                  <c:v>0.99381894340261201</c:v>
                </c:pt>
                <c:pt idx="199">
                  <c:v>0.99854256609129199</c:v>
                </c:pt>
                <c:pt idx="200">
                  <c:v>1</c:v>
                </c:pt>
              </c:numCache>
            </c:numRef>
          </c:yVal>
          <c:smooth val="1"/>
        </c:ser>
        <c:ser>
          <c:idx val="0"/>
          <c:order val="6"/>
          <c:tx>
            <c:v>2010</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[11]Sheet1!$E$3:$E$203</c:f>
              <c:numCache>
                <c:formatCode>General</c:formatCode>
                <c:ptCount val="201"/>
                <c:pt idx="0">
                  <c:v>1.3453322955395801E-3</c:v>
                </c:pt>
                <c:pt idx="1">
                  <c:v>3.0532026575266001E-3</c:v>
                </c:pt>
                <c:pt idx="2">
                  <c:v>5.0911392315318897E-3</c:v>
                </c:pt>
                <c:pt idx="3">
                  <c:v>1.41532009362479E-2</c:v>
                </c:pt>
                <c:pt idx="4">
                  <c:v>1.57322538512026E-2</c:v>
                </c:pt>
                <c:pt idx="5">
                  <c:v>1.6366093964151101E-2</c:v>
                </c:pt>
                <c:pt idx="6">
                  <c:v>1.7770209805039201E-2</c:v>
                </c:pt>
                <c:pt idx="7">
                  <c:v>3.04611259725566E-2</c:v>
                </c:pt>
                <c:pt idx="8">
                  <c:v>3.26488166227396E-2</c:v>
                </c:pt>
                <c:pt idx="9">
                  <c:v>3.4964742305025602E-2</c:v>
                </c:pt>
                <c:pt idx="10">
                  <c:v>3.8036304511277597E-2</c:v>
                </c:pt>
                <c:pt idx="11">
                  <c:v>4.0300726179122198E-2</c:v>
                </c:pt>
                <c:pt idx="12">
                  <c:v>4.5253105527327697E-2</c:v>
                </c:pt>
                <c:pt idx="13">
                  <c:v>4.6837885109566497E-2</c:v>
                </c:pt>
                <c:pt idx="14">
                  <c:v>4.7676022886670298E-2</c:v>
                </c:pt>
                <c:pt idx="15">
                  <c:v>5.1168365380859802E-2</c:v>
                </c:pt>
                <c:pt idx="16">
                  <c:v>5.5080179368667402E-2</c:v>
                </c:pt>
                <c:pt idx="17">
                  <c:v>5.5311371138671198E-2</c:v>
                </c:pt>
                <c:pt idx="18">
                  <c:v>6.1864570740887297E-2</c:v>
                </c:pt>
                <c:pt idx="19">
                  <c:v>6.9431627090323494E-2</c:v>
                </c:pt>
                <c:pt idx="20">
                  <c:v>7.1357513851310395E-2</c:v>
                </c:pt>
                <c:pt idx="21">
                  <c:v>7.1934244515763704E-2</c:v>
                </c:pt>
                <c:pt idx="22">
                  <c:v>7.2033778309180396E-2</c:v>
                </c:pt>
                <c:pt idx="23">
                  <c:v>7.3475812611362795E-2</c:v>
                </c:pt>
                <c:pt idx="24">
                  <c:v>7.4394680937020896E-2</c:v>
                </c:pt>
                <c:pt idx="25">
                  <c:v>7.4639572062038098E-2</c:v>
                </c:pt>
                <c:pt idx="26">
                  <c:v>7.8777502926890799E-2</c:v>
                </c:pt>
                <c:pt idx="27">
                  <c:v>8.0870660362977007E-2</c:v>
                </c:pt>
                <c:pt idx="28">
                  <c:v>8.1802599000553797E-2</c:v>
                </c:pt>
                <c:pt idx="29">
                  <c:v>8.7763601084406104E-2</c:v>
                </c:pt>
                <c:pt idx="30">
                  <c:v>9.0528736975678106E-2</c:v>
                </c:pt>
                <c:pt idx="31">
                  <c:v>9.3533972219400699E-2</c:v>
                </c:pt>
                <c:pt idx="32">
                  <c:v>9.7069392727106199E-2</c:v>
                </c:pt>
                <c:pt idx="33">
                  <c:v>0.11909034164627</c:v>
                </c:pt>
                <c:pt idx="34">
                  <c:v>0.120201742329946</c:v>
                </c:pt>
                <c:pt idx="35">
                  <c:v>0.12027845251064601</c:v>
                </c:pt>
                <c:pt idx="36">
                  <c:v>0.12547341328683501</c:v>
                </c:pt>
                <c:pt idx="37">
                  <c:v>0.12647285085673801</c:v>
                </c:pt>
                <c:pt idx="38">
                  <c:v>0.126547841769549</c:v>
                </c:pt>
                <c:pt idx="39">
                  <c:v>0.127146972167552</c:v>
                </c:pt>
                <c:pt idx="40">
                  <c:v>0.150418474641726</c:v>
                </c:pt>
                <c:pt idx="41">
                  <c:v>0.15045290648194801</c:v>
                </c:pt>
                <c:pt idx="42">
                  <c:v>0.15233997223521201</c:v>
                </c:pt>
                <c:pt idx="43">
                  <c:v>0.15372567359356701</c:v>
                </c:pt>
                <c:pt idx="44">
                  <c:v>0.15375164373317499</c:v>
                </c:pt>
                <c:pt idx="45">
                  <c:v>0.156776468052061</c:v>
                </c:pt>
                <c:pt idx="46">
                  <c:v>0.15730240753015201</c:v>
                </c:pt>
                <c:pt idx="47">
                  <c:v>0.15731664995757999</c:v>
                </c:pt>
                <c:pt idx="48">
                  <c:v>0.15743817985948999</c:v>
                </c:pt>
                <c:pt idx="49">
                  <c:v>0.157542647204238</c:v>
                </c:pt>
                <c:pt idx="50">
                  <c:v>0.159448133122844</c:v>
                </c:pt>
                <c:pt idx="51">
                  <c:v>0.15951918293568201</c:v>
                </c:pt>
                <c:pt idx="52">
                  <c:v>0.16160893724425501</c:v>
                </c:pt>
                <c:pt idx="53">
                  <c:v>0.16245730888368701</c:v>
                </c:pt>
                <c:pt idx="54">
                  <c:v>0.163398574320061</c:v>
                </c:pt>
                <c:pt idx="55">
                  <c:v>0.16357243151495801</c:v>
                </c:pt>
                <c:pt idx="56">
                  <c:v>0.16359953836181099</c:v>
                </c:pt>
                <c:pt idx="57">
                  <c:v>0.177215592448972</c:v>
                </c:pt>
                <c:pt idx="58">
                  <c:v>0.20244570023069999</c:v>
                </c:pt>
                <c:pt idx="59">
                  <c:v>0.205762566804085</c:v>
                </c:pt>
                <c:pt idx="60">
                  <c:v>0.206668638758297</c:v>
                </c:pt>
                <c:pt idx="61">
                  <c:v>0.207779147386882</c:v>
                </c:pt>
                <c:pt idx="62">
                  <c:v>0.208556413113964</c:v>
                </c:pt>
                <c:pt idx="63">
                  <c:v>0.209077049221086</c:v>
                </c:pt>
                <c:pt idx="64">
                  <c:v>0.209536066061834</c:v>
                </c:pt>
                <c:pt idx="65">
                  <c:v>0.20958103237033801</c:v>
                </c:pt>
                <c:pt idx="66">
                  <c:v>0.21022051929983701</c:v>
                </c:pt>
                <c:pt idx="67">
                  <c:v>0.21065233924308699</c:v>
                </c:pt>
                <c:pt idx="68">
                  <c:v>0.21077773389134899</c:v>
                </c:pt>
                <c:pt idx="69">
                  <c:v>0.210792902325</c:v>
                </c:pt>
                <c:pt idx="70">
                  <c:v>0.212272851299938</c:v>
                </c:pt>
                <c:pt idx="71">
                  <c:v>0.21512141313915401</c:v>
                </c:pt>
                <c:pt idx="72">
                  <c:v>0.21973211688213201</c:v>
                </c:pt>
                <c:pt idx="73">
                  <c:v>0.22649972852615799</c:v>
                </c:pt>
                <c:pt idx="74">
                  <c:v>0.22672649032901701</c:v>
                </c:pt>
                <c:pt idx="75">
                  <c:v>0.22740692421915701</c:v>
                </c:pt>
                <c:pt idx="76">
                  <c:v>0.40308212913939501</c:v>
                </c:pt>
                <c:pt idx="77">
                  <c:v>0.41605749401895298</c:v>
                </c:pt>
                <c:pt idx="78">
                  <c:v>0.45112719078734298</c:v>
                </c:pt>
                <c:pt idx="79">
                  <c:v>0.45113756074563</c:v>
                </c:pt>
                <c:pt idx="80">
                  <c:v>0.451153489509804</c:v>
                </c:pt>
                <c:pt idx="81">
                  <c:v>0.45123139147727098</c:v>
                </c:pt>
                <c:pt idx="82">
                  <c:v>0.45549536672472801</c:v>
                </c:pt>
                <c:pt idx="83">
                  <c:v>0.45598670839547101</c:v>
                </c:pt>
                <c:pt idx="84">
                  <c:v>0.45744628610776999</c:v>
                </c:pt>
                <c:pt idx="85">
                  <c:v>0.485890946610814</c:v>
                </c:pt>
                <c:pt idx="86">
                  <c:v>0.48600549540207499</c:v>
                </c:pt>
                <c:pt idx="87">
                  <c:v>0.488191346862556</c:v>
                </c:pt>
                <c:pt idx="88">
                  <c:v>0.48821719591464702</c:v>
                </c:pt>
                <c:pt idx="89">
                  <c:v>0.48976639194097699</c:v>
                </c:pt>
                <c:pt idx="90">
                  <c:v>0.48978164474246499</c:v>
                </c:pt>
                <c:pt idx="91">
                  <c:v>0.48978226314850898</c:v>
                </c:pt>
                <c:pt idx="92">
                  <c:v>0.490181733199126</c:v>
                </c:pt>
                <c:pt idx="93">
                  <c:v>0.49071768432719398</c:v>
                </c:pt>
                <c:pt idx="94">
                  <c:v>0.50209433086301303</c:v>
                </c:pt>
                <c:pt idx="95">
                  <c:v>0.50238128948177296</c:v>
                </c:pt>
                <c:pt idx="96">
                  <c:v>0.50312136137839403</c:v>
                </c:pt>
                <c:pt idx="97">
                  <c:v>0.50625894833837803</c:v>
                </c:pt>
                <c:pt idx="98">
                  <c:v>0.50982899302748796</c:v>
                </c:pt>
                <c:pt idx="99">
                  <c:v>0.50986267735993196</c:v>
                </c:pt>
                <c:pt idx="100">
                  <c:v>0.51080318989714601</c:v>
                </c:pt>
                <c:pt idx="101">
                  <c:v>0.51084225045706899</c:v>
                </c:pt>
                <c:pt idx="102">
                  <c:v>0.51088970831245195</c:v>
                </c:pt>
                <c:pt idx="103">
                  <c:v>0.51629024363596498</c:v>
                </c:pt>
                <c:pt idx="104">
                  <c:v>0.51646956667184596</c:v>
                </c:pt>
                <c:pt idx="105">
                  <c:v>0.51811346712506801</c:v>
                </c:pt>
                <c:pt idx="106">
                  <c:v>0.51811642276790604</c:v>
                </c:pt>
                <c:pt idx="107">
                  <c:v>0.52130192439358203</c:v>
                </c:pt>
                <c:pt idx="108">
                  <c:v>0.52160654022432495</c:v>
                </c:pt>
                <c:pt idx="109">
                  <c:v>0.52611816202995099</c:v>
                </c:pt>
                <c:pt idx="110">
                  <c:v>0.53016450614362598</c:v>
                </c:pt>
                <c:pt idx="111">
                  <c:v>0.54734208974260501</c:v>
                </c:pt>
                <c:pt idx="112">
                  <c:v>0.54740890936084496</c:v>
                </c:pt>
                <c:pt idx="113">
                  <c:v>0.55792028883290201</c:v>
                </c:pt>
                <c:pt idx="114">
                  <c:v>0.55801064226910402</c:v>
                </c:pt>
                <c:pt idx="115">
                  <c:v>0.56050973125383596</c:v>
                </c:pt>
                <c:pt idx="116">
                  <c:v>0.56090501249235003</c:v>
                </c:pt>
                <c:pt idx="117">
                  <c:v>0.56090897923781402</c:v>
                </c:pt>
                <c:pt idx="118">
                  <c:v>0.56135609336504899</c:v>
                </c:pt>
                <c:pt idx="119">
                  <c:v>0.57103177517018699</c:v>
                </c:pt>
                <c:pt idx="120">
                  <c:v>0.576914825161294</c:v>
                </c:pt>
                <c:pt idx="121">
                  <c:v>0.57699131866673803</c:v>
                </c:pt>
                <c:pt idx="122">
                  <c:v>0.57762387227945899</c:v>
                </c:pt>
                <c:pt idx="123">
                  <c:v>0.57763150064732904</c:v>
                </c:pt>
                <c:pt idx="124">
                  <c:v>0.57903721000577202</c:v>
                </c:pt>
                <c:pt idx="125">
                  <c:v>0.57966931700809499</c:v>
                </c:pt>
                <c:pt idx="126">
                  <c:v>0.581212387550613</c:v>
                </c:pt>
                <c:pt idx="127">
                  <c:v>0.58235339828506205</c:v>
                </c:pt>
                <c:pt idx="128">
                  <c:v>0.58235361219177195</c:v>
                </c:pt>
                <c:pt idx="129">
                  <c:v>0.58367883099099904</c:v>
                </c:pt>
                <c:pt idx="130">
                  <c:v>0.58513809338032996</c:v>
                </c:pt>
                <c:pt idx="131">
                  <c:v>0.58616529933418304</c:v>
                </c:pt>
                <c:pt idx="132">
                  <c:v>0.58647161957008698</c:v>
                </c:pt>
                <c:pt idx="133">
                  <c:v>0.58659468572433504</c:v>
                </c:pt>
                <c:pt idx="134">
                  <c:v>0.58663554307147103</c:v>
                </c:pt>
                <c:pt idx="135">
                  <c:v>0.58800266587443595</c:v>
                </c:pt>
                <c:pt idx="136">
                  <c:v>0.58806106910880995</c:v>
                </c:pt>
                <c:pt idx="137">
                  <c:v>0.597274629365944</c:v>
                </c:pt>
                <c:pt idx="138">
                  <c:v>0.60400395345760305</c:v>
                </c:pt>
                <c:pt idx="139">
                  <c:v>0.60401666444122104</c:v>
                </c:pt>
                <c:pt idx="140">
                  <c:v>0.60509336342416697</c:v>
                </c:pt>
                <c:pt idx="141">
                  <c:v>0.80323705177285898</c:v>
                </c:pt>
                <c:pt idx="142">
                  <c:v>0.80329894162830495</c:v>
                </c:pt>
                <c:pt idx="143">
                  <c:v>0.80334528448768205</c:v>
                </c:pt>
                <c:pt idx="144">
                  <c:v>0.80472825693265304</c:v>
                </c:pt>
                <c:pt idx="145">
                  <c:v>0.81143837342582703</c:v>
                </c:pt>
                <c:pt idx="146">
                  <c:v>0.81223009592418505</c:v>
                </c:pt>
                <c:pt idx="147">
                  <c:v>0.82104704166869902</c:v>
                </c:pt>
                <c:pt idx="148">
                  <c:v>0.82114848226265702</c:v>
                </c:pt>
                <c:pt idx="149">
                  <c:v>0.82120101151388603</c:v>
                </c:pt>
                <c:pt idx="150">
                  <c:v>0.82543299590558294</c:v>
                </c:pt>
                <c:pt idx="151">
                  <c:v>0.825593817176834</c:v>
                </c:pt>
                <c:pt idx="152">
                  <c:v>0.82623031145238901</c:v>
                </c:pt>
                <c:pt idx="153">
                  <c:v>0.82623977565856099</c:v>
                </c:pt>
                <c:pt idx="154">
                  <c:v>0.82653910400105302</c:v>
                </c:pt>
                <c:pt idx="155">
                  <c:v>0.83065926122922196</c:v>
                </c:pt>
                <c:pt idx="156">
                  <c:v>0.84150938966055799</c:v>
                </c:pt>
                <c:pt idx="157">
                  <c:v>0.84152267985342</c:v>
                </c:pt>
                <c:pt idx="158">
                  <c:v>0.84314155132741198</c:v>
                </c:pt>
                <c:pt idx="159">
                  <c:v>0.85218542644475404</c:v>
                </c:pt>
                <c:pt idx="160">
                  <c:v>0.85340969614003004</c:v>
                </c:pt>
                <c:pt idx="161">
                  <c:v>0.853970098058076</c:v>
                </c:pt>
                <c:pt idx="162">
                  <c:v>0.85953615375192705</c:v>
                </c:pt>
                <c:pt idx="163">
                  <c:v>0.86034500073547804</c:v>
                </c:pt>
                <c:pt idx="164">
                  <c:v>0.86034646150847405</c:v>
                </c:pt>
                <c:pt idx="165">
                  <c:v>0.86784373895400602</c:v>
                </c:pt>
                <c:pt idx="166">
                  <c:v>0.86849472074628298</c:v>
                </c:pt>
                <c:pt idx="167">
                  <c:v>0.88059143715287003</c:v>
                </c:pt>
                <c:pt idx="168">
                  <c:v>0.89914840268236695</c:v>
                </c:pt>
                <c:pt idx="169">
                  <c:v>0.90022964689145402</c:v>
                </c:pt>
                <c:pt idx="170">
                  <c:v>0.90110984269095495</c:v>
                </c:pt>
                <c:pt idx="171">
                  <c:v>0.90270413077612299</c:v>
                </c:pt>
                <c:pt idx="172">
                  <c:v>0.90343881507964996</c:v>
                </c:pt>
                <c:pt idx="173">
                  <c:v>0.90497662669366896</c:v>
                </c:pt>
                <c:pt idx="174">
                  <c:v>0.90498471507753397</c:v>
                </c:pt>
                <c:pt idx="175">
                  <c:v>0.90740577226450103</c:v>
                </c:pt>
                <c:pt idx="176">
                  <c:v>0.90741401175276404</c:v>
                </c:pt>
                <c:pt idx="177">
                  <c:v>0.90819615449452695</c:v>
                </c:pt>
                <c:pt idx="178">
                  <c:v>0.90819703562114196</c:v>
                </c:pt>
                <c:pt idx="179">
                  <c:v>0.90890975456162404</c:v>
                </c:pt>
                <c:pt idx="180">
                  <c:v>0.91597012303678405</c:v>
                </c:pt>
                <c:pt idx="181">
                  <c:v>0.93689712244604995</c:v>
                </c:pt>
                <c:pt idx="182">
                  <c:v>0.93708633560725096</c:v>
                </c:pt>
                <c:pt idx="183">
                  <c:v>0.93709356020435097</c:v>
                </c:pt>
                <c:pt idx="184">
                  <c:v>0.94206619759618204</c:v>
                </c:pt>
                <c:pt idx="185">
                  <c:v>0.94206691931275499</c:v>
                </c:pt>
                <c:pt idx="186">
                  <c:v>0.94438683476316199</c:v>
                </c:pt>
                <c:pt idx="187">
                  <c:v>0.94439109730604998</c:v>
                </c:pt>
                <c:pt idx="188">
                  <c:v>0.94442699793348395</c:v>
                </c:pt>
                <c:pt idx="189">
                  <c:v>0.94769162347598801</c:v>
                </c:pt>
                <c:pt idx="190">
                  <c:v>0.95166352528636</c:v>
                </c:pt>
                <c:pt idx="191">
                  <c:v>0.99716199463173205</c:v>
                </c:pt>
                <c:pt idx="192">
                  <c:v>0.99734435636687102</c:v>
                </c:pt>
                <c:pt idx="193">
                  <c:v>0.99734479598304304</c:v>
                </c:pt>
                <c:pt idx="194">
                  <c:v>0.998574837808065</c:v>
                </c:pt>
                <c:pt idx="195">
                  <c:v>0.99898323758950702</c:v>
                </c:pt>
                <c:pt idx="196">
                  <c:v>0.99905724304518395</c:v>
                </c:pt>
                <c:pt idx="197">
                  <c:v>0.99911561116271996</c:v>
                </c:pt>
                <c:pt idx="198">
                  <c:v>0.99955152331034203</c:v>
                </c:pt>
                <c:pt idx="199">
                  <c:v>0.99974504403975395</c:v>
                </c:pt>
                <c:pt idx="200">
                  <c:v>1</c:v>
                </c:pt>
              </c:numCache>
            </c:numRef>
          </c:xVal>
          <c:yVal>
            <c:numRef>
              <c:f>[11]Sheet1!$F$3:$F$203</c:f>
              <c:numCache>
                <c:formatCode>General</c:formatCode>
                <c:ptCount val="201"/>
                <c:pt idx="0">
                  <c:v>9.8184605036052208E-6</c:v>
                </c:pt>
                <c:pt idx="1">
                  <c:v>2.4779665882726099E-5</c:v>
                </c:pt>
                <c:pt idx="2">
                  <c:v>4.4650101513649498E-5</c:v>
                </c:pt>
                <c:pt idx="3">
                  <c:v>1.41549100083085E-4</c:v>
                </c:pt>
                <c:pt idx="4">
                  <c:v>1.6048452019201001E-4</c:v>
                </c:pt>
                <c:pt idx="5">
                  <c:v>1.6890029790809301E-4</c:v>
                </c:pt>
                <c:pt idx="6">
                  <c:v>1.88303066273493E-4</c:v>
                </c:pt>
                <c:pt idx="7">
                  <c:v>3.9530484794170998E-4</c:v>
                </c:pt>
                <c:pt idx="8">
                  <c:v>4.3481092854364903E-4</c:v>
                </c:pt>
                <c:pt idx="9">
                  <c:v>4.7981034496572098E-4</c:v>
                </c:pt>
                <c:pt idx="10">
                  <c:v>5.4397901512948099E-4</c:v>
                </c:pt>
                <c:pt idx="11">
                  <c:v>5.9762995695469097E-4</c:v>
                </c:pt>
                <c:pt idx="12">
                  <c:v>7.1825365848251002E-4</c:v>
                </c:pt>
                <c:pt idx="13">
                  <c:v>7.5764489582688503E-4</c:v>
                </c:pt>
                <c:pt idx="14">
                  <c:v>7.7961919613456698E-4</c:v>
                </c:pt>
                <c:pt idx="15">
                  <c:v>8.7149061209509905E-4</c:v>
                </c:pt>
                <c:pt idx="16">
                  <c:v>9.9117961710996796E-4</c:v>
                </c:pt>
                <c:pt idx="17">
                  <c:v>9.9877713661590908E-4</c:v>
                </c:pt>
                <c:pt idx="18">
                  <c:v>1.2170016566205001E-3</c:v>
                </c:pt>
                <c:pt idx="19">
                  <c:v>1.50372060949041E-3</c:v>
                </c:pt>
                <c:pt idx="20">
                  <c:v>1.5810994443644999E-3</c:v>
                </c:pt>
                <c:pt idx="21">
                  <c:v>1.60658029213646E-3</c:v>
                </c:pt>
                <c:pt idx="22">
                  <c:v>1.61102185512274E-3</c:v>
                </c:pt>
                <c:pt idx="23">
                  <c:v>1.6785815914751199E-3</c:v>
                </c:pt>
                <c:pt idx="24">
                  <c:v>1.72767389399314E-3</c:v>
                </c:pt>
                <c:pt idx="25">
                  <c:v>1.7427521756931701E-3</c:v>
                </c:pt>
                <c:pt idx="26">
                  <c:v>2.0052742922124999E-3</c:v>
                </c:pt>
                <c:pt idx="27">
                  <c:v>2.1385243718913499E-3</c:v>
                </c:pt>
                <c:pt idx="28">
                  <c:v>2.19825243609598E-3</c:v>
                </c:pt>
                <c:pt idx="29">
                  <c:v>2.5943755422478299E-3</c:v>
                </c:pt>
                <c:pt idx="30">
                  <c:v>2.7795379644360001E-3</c:v>
                </c:pt>
                <c:pt idx="31">
                  <c:v>3.0101527958955299E-3</c:v>
                </c:pt>
                <c:pt idx="32">
                  <c:v>3.2969897821135E-3</c:v>
                </c:pt>
                <c:pt idx="33">
                  <c:v>5.0868474719688401E-3</c:v>
                </c:pt>
                <c:pt idx="34">
                  <c:v>5.1780170680220403E-3</c:v>
                </c:pt>
                <c:pt idx="35">
                  <c:v>5.1844457383732204E-3</c:v>
                </c:pt>
                <c:pt idx="36">
                  <c:v>5.6362072127242296E-3</c:v>
                </c:pt>
                <c:pt idx="37">
                  <c:v>5.7361431774381301E-3</c:v>
                </c:pt>
                <c:pt idx="38">
                  <c:v>5.7437406969440699E-3</c:v>
                </c:pt>
                <c:pt idx="39">
                  <c:v>5.80837831040955E-3</c:v>
                </c:pt>
                <c:pt idx="40">
                  <c:v>8.3236242961235492E-3</c:v>
                </c:pt>
                <c:pt idx="41">
                  <c:v>8.3273646772205907E-3</c:v>
                </c:pt>
                <c:pt idx="42">
                  <c:v>8.5523681395119292E-3</c:v>
                </c:pt>
                <c:pt idx="43">
                  <c:v>8.7177615709467006E-3</c:v>
                </c:pt>
                <c:pt idx="44">
                  <c:v>8.7209174636645494E-3</c:v>
                </c:pt>
                <c:pt idx="45">
                  <c:v>9.1260398150827208E-3</c:v>
                </c:pt>
                <c:pt idx="46">
                  <c:v>9.1966397076700505E-3</c:v>
                </c:pt>
                <c:pt idx="47">
                  <c:v>9.1986267512331396E-3</c:v>
                </c:pt>
                <c:pt idx="48">
                  <c:v>9.2158088976099298E-3</c:v>
                </c:pt>
                <c:pt idx="49">
                  <c:v>9.2310039366218094E-3</c:v>
                </c:pt>
                <c:pt idx="50">
                  <c:v>9.5315136506708403E-3</c:v>
                </c:pt>
                <c:pt idx="51">
                  <c:v>9.5428515512738198E-3</c:v>
                </c:pt>
                <c:pt idx="52">
                  <c:v>9.89724508375368E-3</c:v>
                </c:pt>
                <c:pt idx="53">
                  <c:v>1.0042183654980099E-2</c:v>
                </c:pt>
                <c:pt idx="54">
                  <c:v>1.02039531436207E-2</c:v>
                </c:pt>
                <c:pt idx="55">
                  <c:v>1.02365654386783E-2</c:v>
                </c:pt>
                <c:pt idx="56">
                  <c:v>1.02417085025629E-2</c:v>
                </c:pt>
                <c:pt idx="57">
                  <c:v>1.2842397871904301E-2</c:v>
                </c:pt>
                <c:pt idx="58">
                  <c:v>1.79868526359214E-2</c:v>
                </c:pt>
                <c:pt idx="59">
                  <c:v>1.8683370612864798E-2</c:v>
                </c:pt>
                <c:pt idx="60">
                  <c:v>1.8882543912475701E-2</c:v>
                </c:pt>
                <c:pt idx="61">
                  <c:v>1.9140976332989602E-2</c:v>
                </c:pt>
                <c:pt idx="62">
                  <c:v>1.93449411485133E-2</c:v>
                </c:pt>
                <c:pt idx="63">
                  <c:v>1.9499695628170999E-2</c:v>
                </c:pt>
                <c:pt idx="64">
                  <c:v>1.9636218740690398E-2</c:v>
                </c:pt>
                <c:pt idx="65">
                  <c:v>1.9649660505970199E-2</c:v>
                </c:pt>
                <c:pt idx="66">
                  <c:v>1.9848597738885001E-2</c:v>
                </c:pt>
                <c:pt idx="67">
                  <c:v>1.9983133425030501E-2</c:v>
                </c:pt>
                <c:pt idx="68">
                  <c:v>2.0024276022052701E-2</c:v>
                </c:pt>
                <c:pt idx="69">
                  <c:v>2.00293020096164E-2</c:v>
                </c:pt>
                <c:pt idx="70">
                  <c:v>2.0521973204384002E-2</c:v>
                </c:pt>
                <c:pt idx="71">
                  <c:v>2.1491534216275698E-2</c:v>
                </c:pt>
                <c:pt idx="72">
                  <c:v>2.31046640831928E-2</c:v>
                </c:pt>
                <c:pt idx="73">
                  <c:v>2.5516933947957999E-2</c:v>
                </c:pt>
                <c:pt idx="74">
                  <c:v>2.5598986265396799E-2</c:v>
                </c:pt>
                <c:pt idx="75">
                  <c:v>2.5846664890876E-2</c:v>
                </c:pt>
                <c:pt idx="76">
                  <c:v>8.9877507195106496E-2</c:v>
                </c:pt>
                <c:pt idx="77">
                  <c:v>9.4669533522384303E-2</c:v>
                </c:pt>
                <c:pt idx="78">
                  <c:v>0.108502863268971</c:v>
                </c:pt>
                <c:pt idx="79">
                  <c:v>0.108507188074646</c:v>
                </c:pt>
                <c:pt idx="80">
                  <c:v>0.10851385057863</c:v>
                </c:pt>
                <c:pt idx="81">
                  <c:v>0.10854669575029301</c:v>
                </c:pt>
                <c:pt idx="82">
                  <c:v>0.110382021799872</c:v>
                </c:pt>
                <c:pt idx="83">
                  <c:v>0.110593818287544</c:v>
                </c:pt>
                <c:pt idx="84">
                  <c:v>0.111262049732131</c:v>
                </c:pt>
                <c:pt idx="85">
                  <c:v>0.124641633768083</c:v>
                </c:pt>
                <c:pt idx="86">
                  <c:v>0.12469586849646799</c:v>
                </c:pt>
                <c:pt idx="87">
                  <c:v>0.12573614424420401</c:v>
                </c:pt>
                <c:pt idx="88">
                  <c:v>0.12574900158490701</c:v>
                </c:pt>
                <c:pt idx="89">
                  <c:v>0.12657385690217801</c:v>
                </c:pt>
                <c:pt idx="90">
                  <c:v>0.126582155603573</c:v>
                </c:pt>
                <c:pt idx="91">
                  <c:v>0.12658250625831899</c:v>
                </c:pt>
                <c:pt idx="92">
                  <c:v>0.12681066472010299</c:v>
                </c:pt>
                <c:pt idx="93">
                  <c:v>0.127117720499833</c:v>
                </c:pt>
                <c:pt idx="94">
                  <c:v>0.133644926366004</c:v>
                </c:pt>
                <c:pt idx="95">
                  <c:v>0.13381172024716301</c:v>
                </c:pt>
                <c:pt idx="96">
                  <c:v>0.134242675951352</c:v>
                </c:pt>
                <c:pt idx="97">
                  <c:v>0.13621440708010299</c:v>
                </c:pt>
                <c:pt idx="98">
                  <c:v>0.13849740171793701</c:v>
                </c:pt>
                <c:pt idx="99">
                  <c:v>0.13851972660918899</c:v>
                </c:pt>
                <c:pt idx="100">
                  <c:v>0.139183399414469</c:v>
                </c:pt>
                <c:pt idx="101">
                  <c:v>0.139211568551495</c:v>
                </c:pt>
                <c:pt idx="102">
                  <c:v>0.13924581736297301</c:v>
                </c:pt>
                <c:pt idx="103">
                  <c:v>0.143181565981674</c:v>
                </c:pt>
                <c:pt idx="104">
                  <c:v>0.14331282863497899</c:v>
                </c:pt>
                <c:pt idx="105">
                  <c:v>0.14453567964151801</c:v>
                </c:pt>
                <c:pt idx="106">
                  <c:v>0.14453790045491199</c:v>
                </c:pt>
                <c:pt idx="107">
                  <c:v>0.147047885981412</c:v>
                </c:pt>
                <c:pt idx="108">
                  <c:v>0.14729065505763</c:v>
                </c:pt>
                <c:pt idx="109">
                  <c:v>0.150945647002584</c:v>
                </c:pt>
                <c:pt idx="110">
                  <c:v>0.154274761633928</c:v>
                </c:pt>
                <c:pt idx="111">
                  <c:v>0.16841678367666599</c:v>
                </c:pt>
                <c:pt idx="112">
                  <c:v>0.16847218597816899</c:v>
                </c:pt>
                <c:pt idx="113">
                  <c:v>0.17797095475362101</c:v>
                </c:pt>
                <c:pt idx="114">
                  <c:v>0.178053243137756</c:v>
                </c:pt>
                <c:pt idx="115">
                  <c:v>0.18035645975919301</c:v>
                </c:pt>
                <c:pt idx="116">
                  <c:v>0.18072336163647601</c:v>
                </c:pt>
                <c:pt idx="117">
                  <c:v>0.180727102017573</c:v>
                </c:pt>
                <c:pt idx="118">
                  <c:v>0.181159343328229</c:v>
                </c:pt>
                <c:pt idx="119">
                  <c:v>0.19057138311358701</c:v>
                </c:pt>
                <c:pt idx="120">
                  <c:v>0.19632516111124201</c:v>
                </c:pt>
                <c:pt idx="121">
                  <c:v>0.19640113630630199</c:v>
                </c:pt>
                <c:pt idx="122">
                  <c:v>0.19705148410361401</c:v>
                </c:pt>
                <c:pt idx="123">
                  <c:v>0.197059432214064</c:v>
                </c:pt>
                <c:pt idx="124">
                  <c:v>0.19852446851026201</c:v>
                </c:pt>
                <c:pt idx="125">
                  <c:v>0.19919012874191599</c:v>
                </c:pt>
                <c:pt idx="126">
                  <c:v>0.20085912985363799</c:v>
                </c:pt>
                <c:pt idx="127">
                  <c:v>0.20209448601489</c:v>
                </c:pt>
                <c:pt idx="128">
                  <c:v>0.20209471978472099</c:v>
                </c:pt>
                <c:pt idx="129">
                  <c:v>0.20355239016198301</c:v>
                </c:pt>
                <c:pt idx="130">
                  <c:v>0.205164700175644</c:v>
                </c:pt>
                <c:pt idx="131">
                  <c:v>0.20632139189555501</c:v>
                </c:pt>
                <c:pt idx="132">
                  <c:v>0.206667956945978</c:v>
                </c:pt>
                <c:pt idx="133">
                  <c:v>0.20680726819758399</c:v>
                </c:pt>
                <c:pt idx="134">
                  <c:v>0.20685518973689301</c:v>
                </c:pt>
                <c:pt idx="135">
                  <c:v>0.20852909720778501</c:v>
                </c:pt>
                <c:pt idx="136">
                  <c:v>0.208601799370004</c:v>
                </c:pt>
                <c:pt idx="137">
                  <c:v>0.22011730188071901</c:v>
                </c:pt>
                <c:pt idx="138">
                  <c:v>0.22871313468412</c:v>
                </c:pt>
                <c:pt idx="139">
                  <c:v>0.228729498572286</c:v>
                </c:pt>
                <c:pt idx="140">
                  <c:v>0.230153625148068</c:v>
                </c:pt>
                <c:pt idx="141">
                  <c:v>0.49429670320645902</c:v>
                </c:pt>
                <c:pt idx="142">
                  <c:v>0.49437922446720001</c:v>
                </c:pt>
                <c:pt idx="143">
                  <c:v>0.49444175662094297</c:v>
                </c:pt>
                <c:pt idx="144">
                  <c:v>0.49642506139798398</c:v>
                </c:pt>
                <c:pt idx="145">
                  <c:v>0.50614065105362605</c:v>
                </c:pt>
                <c:pt idx="146">
                  <c:v>0.50729115080789999</c:v>
                </c:pt>
                <c:pt idx="147">
                  <c:v>0.52024211747599103</c:v>
                </c:pt>
                <c:pt idx="148">
                  <c:v>0.52039126377657097</c:v>
                </c:pt>
                <c:pt idx="149">
                  <c:v>0.52046981018456395</c:v>
                </c:pt>
                <c:pt idx="150">
                  <c:v>0.52690046796211898</c:v>
                </c:pt>
                <c:pt idx="151">
                  <c:v>0.52714615916122398</c:v>
                </c:pt>
                <c:pt idx="152">
                  <c:v>0.52815183837762003</c:v>
                </c:pt>
                <c:pt idx="153">
                  <c:v>0.52816703341663196</c:v>
                </c:pt>
                <c:pt idx="154">
                  <c:v>0.52865561172530295</c:v>
                </c:pt>
                <c:pt idx="155">
                  <c:v>0.53556619947621698</c:v>
                </c:pt>
                <c:pt idx="156">
                  <c:v>0.55378621946260098</c:v>
                </c:pt>
                <c:pt idx="157">
                  <c:v>0.55380866143017504</c:v>
                </c:pt>
                <c:pt idx="158">
                  <c:v>0.55657275680457696</c:v>
                </c:pt>
                <c:pt idx="159">
                  <c:v>0.572303128091322</c:v>
                </c:pt>
                <c:pt idx="160">
                  <c:v>0.57443546113559396</c:v>
                </c:pt>
                <c:pt idx="161">
                  <c:v>0.57542757927732502</c:v>
                </c:pt>
                <c:pt idx="162">
                  <c:v>0.585539993859027</c:v>
                </c:pt>
                <c:pt idx="163">
                  <c:v>0.58701589879351801</c:v>
                </c:pt>
                <c:pt idx="164">
                  <c:v>0.58701858714657296</c:v>
                </c:pt>
                <c:pt idx="165">
                  <c:v>0.60168495479253303</c:v>
                </c:pt>
                <c:pt idx="166">
                  <c:v>0.60295993506773404</c:v>
                </c:pt>
                <c:pt idx="167">
                  <c:v>0.62671889959795701</c:v>
                </c:pt>
                <c:pt idx="168">
                  <c:v>0.66403522552684202</c:v>
                </c:pt>
                <c:pt idx="169">
                  <c:v>0.66628736560947699</c:v>
                </c:pt>
                <c:pt idx="170">
                  <c:v>0.66816909471529295</c:v>
                </c:pt>
                <c:pt idx="171">
                  <c:v>0.67164174427805001</c:v>
                </c:pt>
                <c:pt idx="172">
                  <c:v>0.67333283676639999</c:v>
                </c:pt>
                <c:pt idx="173">
                  <c:v>0.67689490456553203</c:v>
                </c:pt>
                <c:pt idx="174">
                  <c:v>0.67691372290931995</c:v>
                </c:pt>
                <c:pt idx="175">
                  <c:v>0.68271740987265805</c:v>
                </c:pt>
                <c:pt idx="176">
                  <c:v>0.68273763089923301</c:v>
                </c:pt>
                <c:pt idx="177">
                  <c:v>0.68470889627477305</c:v>
                </c:pt>
                <c:pt idx="178">
                  <c:v>0.68471111708816701</c:v>
                </c:pt>
                <c:pt idx="179">
                  <c:v>0.68653393798303297</c:v>
                </c:pt>
                <c:pt idx="180">
                  <c:v>0.70462503365244</c:v>
                </c:pt>
                <c:pt idx="181">
                  <c:v>0.76011193954532696</c:v>
                </c:pt>
                <c:pt idx="182">
                  <c:v>0.76069648215605501</c:v>
                </c:pt>
                <c:pt idx="183">
                  <c:v>0.76071915795726097</c:v>
                </c:pt>
                <c:pt idx="184">
                  <c:v>0.77662906434657397</c:v>
                </c:pt>
                <c:pt idx="185">
                  <c:v>0.77663151892979798</c:v>
                </c:pt>
                <c:pt idx="186">
                  <c:v>0.78455970726526103</c:v>
                </c:pt>
                <c:pt idx="187">
                  <c:v>0.784574317879696</c:v>
                </c:pt>
                <c:pt idx="188">
                  <c:v>0.78469926734392503</c:v>
                </c:pt>
                <c:pt idx="189">
                  <c:v>0.79659113992049102</c:v>
                </c:pt>
                <c:pt idx="190">
                  <c:v>0.81139636901529799</c:v>
                </c:pt>
                <c:pt idx="191">
                  <c:v>0.98457399448108196</c:v>
                </c:pt>
                <c:pt idx="192">
                  <c:v>0.98534543492322402</c:v>
                </c:pt>
                <c:pt idx="193">
                  <c:v>0.98534730508187196</c:v>
                </c:pt>
                <c:pt idx="194">
                  <c:v>0.99068941466242799</c:v>
                </c:pt>
                <c:pt idx="195">
                  <c:v>0.99251270131050495</c:v>
                </c:pt>
                <c:pt idx="196">
                  <c:v>0.99285786272111298</c:v>
                </c:pt>
                <c:pt idx="197">
                  <c:v>0.99314984213319801</c:v>
                </c:pt>
                <c:pt idx="198">
                  <c:v>0.99613636975695796</c:v>
                </c:pt>
                <c:pt idx="199">
                  <c:v>0.99775183477011298</c:v>
                </c:pt>
                <c:pt idx="200">
                  <c:v>1</c:v>
                </c:pt>
              </c:numCache>
            </c:numRef>
          </c:yVal>
          <c:smooth val="1"/>
        </c:ser>
        <c:dLbls>
          <c:showLegendKey val="0"/>
          <c:showVal val="0"/>
          <c:showCatName val="0"/>
          <c:showSerName val="0"/>
          <c:showPercent val="0"/>
          <c:showBubbleSize val="0"/>
        </c:dLbls>
        <c:axId val="256388528"/>
        <c:axId val="256389088"/>
      </c:scatterChart>
      <c:valAx>
        <c:axId val="256388528"/>
        <c:scaling>
          <c:orientation val="minMax"/>
          <c:max val="1"/>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Cumulative share of population</a:t>
                </a:r>
                <a:endParaRPr lang="zh-CN" altLang="en-US" dirty="0"/>
              </a:p>
            </c:rich>
          </c:tx>
          <c:layout>
            <c:manualLayout>
              <c:xMode val="edge"/>
              <c:yMode val="edge"/>
              <c:x val="0.31778018646417777"/>
              <c:y val="0.941354228531652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389088"/>
        <c:crosses val="autoZero"/>
        <c:crossBetween val="midCat"/>
      </c:valAx>
      <c:valAx>
        <c:axId val="256389088"/>
        <c:scaling>
          <c:orientation val="minMax"/>
          <c:max val="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smtClean="0"/>
                  <a:t>Cumulative</a:t>
                </a:r>
                <a:r>
                  <a:rPr lang="en-US" altLang="zh-CN" baseline="0" dirty="0" smtClean="0"/>
                  <a:t> share of one-year CO2 emission</a:t>
                </a:r>
                <a:endParaRPr lang="zh-CN" alt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388528"/>
        <c:crosses val="autoZero"/>
        <c:crossBetween val="midCat"/>
      </c:valAx>
      <c:spPr>
        <a:noFill/>
        <a:ln>
          <a:noFill/>
        </a:ln>
        <a:effectLst/>
      </c:spPr>
    </c:plotArea>
    <c:legend>
      <c:legendPos val="b"/>
      <c:layout>
        <c:manualLayout>
          <c:xMode val="edge"/>
          <c:yMode val="edge"/>
          <c:x val="4.3905973641804402E-2"/>
          <c:y val="0.90956977093191804"/>
          <c:w val="0.89701930034627397"/>
          <c:h val="5.47449087112285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err="1" smtClean="0"/>
              <a:t>Gini</a:t>
            </a:r>
            <a:r>
              <a:rPr lang="en-US" altLang="zh-CN" baseline="0" dirty="0" smtClean="0"/>
              <a:t> coefficient based on population</a:t>
            </a:r>
            <a:endParaRPr lang="en-US" altLang="zh-CN"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1"/>
          <c:order val="0"/>
          <c:tx>
            <c:strRef>
              <c:f>[1]Sheet1!$B$1</c:f>
              <c:strCache>
                <c:ptCount val="1"/>
                <c:pt idx="0">
                  <c:v>Gini_P</c:v>
                </c:pt>
              </c:strCache>
            </c:strRef>
          </c:tx>
          <c:spPr>
            <a:ln w="25400" cap="rnd">
              <a:noFill/>
              <a:round/>
            </a:ln>
            <a:effectLst/>
          </c:spPr>
          <c:marker>
            <c:symbol val="circle"/>
            <c:size val="5"/>
            <c:spPr>
              <a:solidFill>
                <a:schemeClr val="accent2"/>
              </a:solidFill>
              <a:ln w="9525">
                <a:solidFill>
                  <a:schemeClr val="accent2"/>
                </a:solidFill>
              </a:ln>
              <a:effectLst/>
            </c:spPr>
          </c:marker>
          <c:xVal>
            <c:numRef>
              <c:f>[1]Sheet1!$A$2:$A$62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xVal>
          <c:yVal>
            <c:numRef>
              <c:f>[1]Sheet1!$B$2:$B$62</c:f>
              <c:numCache>
                <c:formatCode>General</c:formatCode>
                <c:ptCount val="61"/>
                <c:pt idx="0">
                  <c:v>0.74930847087811103</c:v>
                </c:pt>
                <c:pt idx="1">
                  <c:v>0.74333430030146297</c:v>
                </c:pt>
                <c:pt idx="2">
                  <c:v>0.73231257110707904</c:v>
                </c:pt>
                <c:pt idx="3">
                  <c:v>0.73036185165275302</c:v>
                </c:pt>
                <c:pt idx="4">
                  <c:v>0.71831872435410804</c:v>
                </c:pt>
                <c:pt idx="5">
                  <c:v>0.71701236290289805</c:v>
                </c:pt>
                <c:pt idx="6">
                  <c:v>0.71352727342297795</c:v>
                </c:pt>
                <c:pt idx="7">
                  <c:v>0.70224807499894804</c:v>
                </c:pt>
                <c:pt idx="8">
                  <c:v>0.673950196536378</c:v>
                </c:pt>
                <c:pt idx="9">
                  <c:v>0.66064867799396099</c:v>
                </c:pt>
                <c:pt idx="10">
                  <c:v>0.66190915623725299</c:v>
                </c:pt>
                <c:pt idx="11">
                  <c:v>0.67351364444023898</c:v>
                </c:pt>
                <c:pt idx="12">
                  <c:v>0.68151242680089796</c:v>
                </c:pt>
                <c:pt idx="13">
                  <c:v>0.68309724130435301</c:v>
                </c:pt>
                <c:pt idx="14">
                  <c:v>0.68469057009950196</c:v>
                </c:pt>
                <c:pt idx="15">
                  <c:v>0.68139132766301103</c:v>
                </c:pt>
                <c:pt idx="16">
                  <c:v>0.67892985910010095</c:v>
                </c:pt>
                <c:pt idx="17">
                  <c:v>0.68515916208994299</c:v>
                </c:pt>
                <c:pt idx="18">
                  <c:v>0.68033390945537597</c:v>
                </c:pt>
                <c:pt idx="19">
                  <c:v>0.67916497048925994</c:v>
                </c:pt>
                <c:pt idx="20">
                  <c:v>0.67109462224074901</c:v>
                </c:pt>
                <c:pt idx="21">
                  <c:v>0.66459952064927996</c:v>
                </c:pt>
                <c:pt idx="22">
                  <c:v>0.66560522908012298</c:v>
                </c:pt>
                <c:pt idx="23">
                  <c:v>0.66540302258058903</c:v>
                </c:pt>
                <c:pt idx="24">
                  <c:v>0.66150784999993095</c:v>
                </c:pt>
                <c:pt idx="25">
                  <c:v>0.65240273201464305</c:v>
                </c:pt>
                <c:pt idx="26">
                  <c:v>0.65424611505758901</c:v>
                </c:pt>
                <c:pt idx="27">
                  <c:v>0.64855015639010705</c:v>
                </c:pt>
                <c:pt idx="28">
                  <c:v>0.64625990694945501</c:v>
                </c:pt>
                <c:pt idx="29">
                  <c:v>0.64388207076529003</c:v>
                </c:pt>
                <c:pt idx="30">
                  <c:v>0.64323741637616505</c:v>
                </c:pt>
                <c:pt idx="31">
                  <c:v>0.63986603490879601</c:v>
                </c:pt>
                <c:pt idx="32">
                  <c:v>0.631288569852959</c:v>
                </c:pt>
                <c:pt idx="33">
                  <c:v>0.62885507117956896</c:v>
                </c:pt>
                <c:pt idx="34">
                  <c:v>0.63075660433179503</c:v>
                </c:pt>
                <c:pt idx="35">
                  <c:v>0.62486830027999596</c:v>
                </c:pt>
                <c:pt idx="36">
                  <c:v>0.621223374409406</c:v>
                </c:pt>
                <c:pt idx="37">
                  <c:v>0.62058872751232197</c:v>
                </c:pt>
                <c:pt idx="38">
                  <c:v>0.61831661747759303</c:v>
                </c:pt>
                <c:pt idx="39">
                  <c:v>0.61725453071522896</c:v>
                </c:pt>
                <c:pt idx="40">
                  <c:v>0.61017649413716302</c:v>
                </c:pt>
                <c:pt idx="41">
                  <c:v>0.604536529897027</c:v>
                </c:pt>
                <c:pt idx="42">
                  <c:v>0.59750240865973003</c:v>
                </c:pt>
                <c:pt idx="43">
                  <c:v>0.59156457801381301</c:v>
                </c:pt>
                <c:pt idx="44">
                  <c:v>0.58498135178180499</c:v>
                </c:pt>
                <c:pt idx="45">
                  <c:v>0.57615337071003603</c:v>
                </c:pt>
                <c:pt idx="46">
                  <c:v>0.56976076082738203</c:v>
                </c:pt>
                <c:pt idx="47">
                  <c:v>0.56742224322944501</c:v>
                </c:pt>
                <c:pt idx="48">
                  <c:v>0.57202891326999705</c:v>
                </c:pt>
                <c:pt idx="49">
                  <c:v>0.56971295328476701</c:v>
                </c:pt>
                <c:pt idx="50">
                  <c:v>0.57000040481399905</c:v>
                </c:pt>
                <c:pt idx="51">
                  <c:v>0.566241011616191</c:v>
                </c:pt>
                <c:pt idx="52">
                  <c:v>0.56268618345249799</c:v>
                </c:pt>
                <c:pt idx="53">
                  <c:v>0.55228222399628801</c:v>
                </c:pt>
                <c:pt idx="54">
                  <c:v>0.54243979799488395</c:v>
                </c:pt>
                <c:pt idx="55">
                  <c:v>0.5352983425815</c:v>
                </c:pt>
                <c:pt idx="56">
                  <c:v>0.52833113431233003</c:v>
                </c:pt>
                <c:pt idx="57">
                  <c:v>0.52393328386448901</c:v>
                </c:pt>
                <c:pt idx="58">
                  <c:v>0.51381379390541104</c:v>
                </c:pt>
                <c:pt idx="59">
                  <c:v>0.49811886298949898</c:v>
                </c:pt>
                <c:pt idx="60">
                  <c:v>0.50055687021498296</c:v>
                </c:pt>
              </c:numCache>
            </c:numRef>
          </c:yVal>
          <c:smooth val="0"/>
        </c:ser>
        <c:dLbls>
          <c:showLegendKey val="0"/>
          <c:showVal val="0"/>
          <c:showCatName val="0"/>
          <c:showSerName val="0"/>
          <c:showPercent val="0"/>
          <c:showBubbleSize val="0"/>
        </c:dLbls>
        <c:axId val="256391888"/>
        <c:axId val="256392448"/>
      </c:scatterChart>
      <c:valAx>
        <c:axId val="256391888"/>
        <c:scaling>
          <c:orientation val="minMax"/>
          <c:max val="2010"/>
          <c:min val="195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392448"/>
        <c:crosses val="autoZero"/>
        <c:crossBetween val="midCat"/>
        <c:majorUnit val="4"/>
        <c:minorUnit val="1"/>
      </c:valAx>
      <c:valAx>
        <c:axId val="256392448"/>
        <c:scaling>
          <c:orientation val="minMax"/>
          <c:max val="0.8"/>
          <c:min val="0.45"/>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3918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Per capital CO2</a:t>
            </a:r>
            <a:r>
              <a:rPr lang="en-US" altLang="zh-CN" baseline="0"/>
              <a:t> emission (tone)</a:t>
            </a:r>
            <a:endParaRPr lang="zh-CN" altLang="en-US"/>
          </a:p>
        </c:rich>
      </c:tx>
      <c:layout>
        <c:manualLayout>
          <c:xMode val="edge"/>
          <c:yMode val="edge"/>
          <c:x val="0.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人均CO2!$K$2</c:f>
              <c:strCache>
                <c:ptCount val="1"/>
                <c:pt idx="0">
                  <c:v>USA</c:v>
                </c:pt>
              </c:strCache>
            </c:strRef>
          </c:tx>
          <c:spPr>
            <a:ln w="12700" cap="rnd">
              <a:solidFill>
                <a:schemeClr val="accent1"/>
              </a:solidFill>
              <a:round/>
            </a:ln>
            <a:effectLst/>
          </c:spPr>
          <c:marker>
            <c:symbol val="none"/>
          </c:marker>
          <c:cat>
            <c:numRef>
              <c:f>人均CO2!$J$3:$J$63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人均CO2!$K$3:$K$63</c:f>
              <c:numCache>
                <c:formatCode>General</c:formatCode>
                <c:ptCount val="61"/>
                <c:pt idx="0">
                  <c:v>16.080977845683726</c:v>
                </c:pt>
                <c:pt idx="1">
                  <c:v>16.346629116420036</c:v>
                </c:pt>
                <c:pt idx="2">
                  <c:v>15.686672408251418</c:v>
                </c:pt>
                <c:pt idx="3">
                  <c:v>15.798990531563897</c:v>
                </c:pt>
                <c:pt idx="4">
                  <c:v>14.797074481548025</c:v>
                </c:pt>
                <c:pt idx="5">
                  <c:v>15.933738799603283</c:v>
                </c:pt>
                <c:pt idx="6">
                  <c:v>16.405096094235365</c:v>
                </c:pt>
                <c:pt idx="7">
                  <c:v>15.978463723129634</c:v>
                </c:pt>
                <c:pt idx="8">
                  <c:v>15.215221290916411</c:v>
                </c:pt>
                <c:pt idx="9">
                  <c:v>15.411156373196654</c:v>
                </c:pt>
                <c:pt idx="10">
                  <c:v>15.498507519453025</c:v>
                </c:pt>
                <c:pt idx="11">
                  <c:v>15.206082879272351</c:v>
                </c:pt>
                <c:pt idx="12">
                  <c:v>15.539406761518585</c:v>
                </c:pt>
                <c:pt idx="13">
                  <c:v>16.003432450533751</c:v>
                </c:pt>
                <c:pt idx="14">
                  <c:v>16.490262329327976</c:v>
                </c:pt>
                <c:pt idx="15">
                  <c:v>16.967365068344613</c:v>
                </c:pt>
                <c:pt idx="16">
                  <c:v>17.62412546946992</c:v>
                </c:pt>
                <c:pt idx="17">
                  <c:v>18.097224994526631</c:v>
                </c:pt>
                <c:pt idx="18">
                  <c:v>18.579273626216349</c:v>
                </c:pt>
                <c:pt idx="19">
                  <c:v>19.33542095328659</c:v>
                </c:pt>
                <c:pt idx="20">
                  <c:v>20.607629152121543</c:v>
                </c:pt>
                <c:pt idx="21">
                  <c:v>20.555168246112451</c:v>
                </c:pt>
                <c:pt idx="22">
                  <c:v>21.348085769311357</c:v>
                </c:pt>
                <c:pt idx="23">
                  <c:v>22.112565082099181</c:v>
                </c:pt>
                <c:pt idx="24">
                  <c:v>21.128339177633812</c:v>
                </c:pt>
                <c:pt idx="25">
                  <c:v>20.063544210601258</c:v>
                </c:pt>
                <c:pt idx="26">
                  <c:v>20.811946198326524</c:v>
                </c:pt>
                <c:pt idx="27">
                  <c:v>21.193586565643106</c:v>
                </c:pt>
                <c:pt idx="28">
                  <c:v>21.640579204827684</c:v>
                </c:pt>
                <c:pt idx="29">
                  <c:v>21.480758070957574</c:v>
                </c:pt>
                <c:pt idx="30">
                  <c:v>20.494321743143725</c:v>
                </c:pt>
                <c:pt idx="31">
                  <c:v>19.480535605230621</c:v>
                </c:pt>
                <c:pt idx="32">
                  <c:v>18.305505262746827</c:v>
                </c:pt>
                <c:pt idx="33">
                  <c:v>18.269687487643942</c:v>
                </c:pt>
                <c:pt idx="34">
                  <c:v>18.653431267252991</c:v>
                </c:pt>
                <c:pt idx="35">
                  <c:v>18.533883337876681</c:v>
                </c:pt>
                <c:pt idx="36">
                  <c:v>18.366648691166887</c:v>
                </c:pt>
                <c:pt idx="37">
                  <c:v>18.962648006005303</c:v>
                </c:pt>
                <c:pt idx="38">
                  <c:v>19.587922474472602</c:v>
                </c:pt>
                <c:pt idx="39">
                  <c:v>19.636429260278117</c:v>
                </c:pt>
                <c:pt idx="40">
                  <c:v>18.719498905661194</c:v>
                </c:pt>
                <c:pt idx="41">
                  <c:v>18.759962677017207</c:v>
                </c:pt>
                <c:pt idx="42">
                  <c:v>18.941365611772948</c:v>
                </c:pt>
                <c:pt idx="43">
                  <c:v>19.160643383583121</c:v>
                </c:pt>
                <c:pt idx="44">
                  <c:v>19.305724391419773</c:v>
                </c:pt>
                <c:pt idx="45">
                  <c:v>19.220851553554088</c:v>
                </c:pt>
                <c:pt idx="46">
                  <c:v>19.473110992775155</c:v>
                </c:pt>
                <c:pt idx="47">
                  <c:v>19.719153745373266</c:v>
                </c:pt>
                <c:pt idx="48">
                  <c:v>19.606395539404023</c:v>
                </c:pt>
                <c:pt idx="49">
                  <c:v>19.64033504047859</c:v>
                </c:pt>
                <c:pt idx="50">
                  <c:v>20.059726404660918</c:v>
                </c:pt>
                <c:pt idx="51">
                  <c:v>19.46499826569254</c:v>
                </c:pt>
                <c:pt idx="52">
                  <c:v>19.451968727329206</c:v>
                </c:pt>
                <c:pt idx="53">
                  <c:v>19.383221648807829</c:v>
                </c:pt>
                <c:pt idx="54">
                  <c:v>19.581309403765275</c:v>
                </c:pt>
                <c:pt idx="55">
                  <c:v>19.524798144436399</c:v>
                </c:pt>
                <c:pt idx="56">
                  <c:v>19.04986386504654</c:v>
                </c:pt>
                <c:pt idx="57">
                  <c:v>19.171105921037665</c:v>
                </c:pt>
                <c:pt idx="58">
                  <c:v>18.431694629343934</c:v>
                </c:pt>
                <c:pt idx="59">
                  <c:v>17.149058246898896</c:v>
                </c:pt>
                <c:pt idx="60">
                  <c:v>17.385626389580491</c:v>
                </c:pt>
              </c:numCache>
            </c:numRef>
          </c:val>
          <c:smooth val="0"/>
        </c:ser>
        <c:ser>
          <c:idx val="1"/>
          <c:order val="1"/>
          <c:tx>
            <c:strRef>
              <c:f>人均CO2!$L$2</c:f>
              <c:strCache>
                <c:ptCount val="1"/>
                <c:pt idx="0">
                  <c:v>China</c:v>
                </c:pt>
              </c:strCache>
            </c:strRef>
          </c:tx>
          <c:spPr>
            <a:ln w="12700" cap="rnd">
              <a:solidFill>
                <a:schemeClr val="accent2"/>
              </a:solidFill>
              <a:round/>
            </a:ln>
            <a:effectLst/>
          </c:spPr>
          <c:marker>
            <c:symbol val="none"/>
          </c:marker>
          <c:cat>
            <c:numRef>
              <c:f>人均CO2!$J$3:$J$63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人均CO2!$L$3:$L$63</c:f>
              <c:numCache>
                <c:formatCode>General</c:formatCode>
                <c:ptCount val="61"/>
                <c:pt idx="0">
                  <c:v>0.14473788549139566</c:v>
                </c:pt>
                <c:pt idx="1">
                  <c:v>0.18216580947874647</c:v>
                </c:pt>
                <c:pt idx="2">
                  <c:v>0.22465493105887033</c:v>
                </c:pt>
                <c:pt idx="3">
                  <c:v>0.23065851877881494</c:v>
                </c:pt>
                <c:pt idx="4">
                  <c:v>0.27279443935457798</c:v>
                </c:pt>
                <c:pt idx="5">
                  <c:v>0.31785560736608959</c:v>
                </c:pt>
                <c:pt idx="6">
                  <c:v>0.35463185825552929</c:v>
                </c:pt>
                <c:pt idx="7">
                  <c:v>0.41357950263476645</c:v>
                </c:pt>
                <c:pt idx="8">
                  <c:v>0.83412934542835415</c:v>
                </c:pt>
                <c:pt idx="9">
                  <c:v>1.1267715758065566</c:v>
                </c:pt>
                <c:pt idx="10">
                  <c:v>1.1988803456808887</c:v>
                </c:pt>
                <c:pt idx="11">
                  <c:v>0.83463137430028611</c:v>
                </c:pt>
                <c:pt idx="12">
                  <c:v>0.65528490084005253</c:v>
                </c:pt>
                <c:pt idx="13">
                  <c:v>0.63890559875260522</c:v>
                </c:pt>
                <c:pt idx="14">
                  <c:v>0.6271232437657227</c:v>
                </c:pt>
                <c:pt idx="15">
                  <c:v>0.66837999182917862</c:v>
                </c:pt>
                <c:pt idx="16">
                  <c:v>0.7161757472226733</c:v>
                </c:pt>
                <c:pt idx="17">
                  <c:v>0.57768973988684036</c:v>
                </c:pt>
                <c:pt idx="18">
                  <c:v>0.60791235481150063</c:v>
                </c:pt>
                <c:pt idx="19">
                  <c:v>0.7276167110924433</c:v>
                </c:pt>
                <c:pt idx="20">
                  <c:v>0.94671819567989801</c:v>
                </c:pt>
                <c:pt idx="21">
                  <c:v>1.0481007976551742</c:v>
                </c:pt>
                <c:pt idx="22">
                  <c:v>1.0864916151847526</c:v>
                </c:pt>
                <c:pt idx="23">
                  <c:v>1.1035280553547975</c:v>
                </c:pt>
                <c:pt idx="24">
                  <c:v>1.1017862740640518</c:v>
                </c:pt>
                <c:pt idx="25">
                  <c:v>1.2529635529530811</c:v>
                </c:pt>
                <c:pt idx="26">
                  <c:v>1.2859279059136481</c:v>
                </c:pt>
                <c:pt idx="27">
                  <c:v>1.3871638839119409</c:v>
                </c:pt>
                <c:pt idx="28">
                  <c:v>1.5262752703032594</c:v>
                </c:pt>
                <c:pt idx="29">
                  <c:v>1.5391847839737089</c:v>
                </c:pt>
                <c:pt idx="30">
                  <c:v>1.4898055328441682</c:v>
                </c:pt>
                <c:pt idx="31">
                  <c:v>1.4531106805949174</c:v>
                </c:pt>
                <c:pt idx="32">
                  <c:v>1.5594223249390573</c:v>
                </c:pt>
                <c:pt idx="33">
                  <c:v>1.6206314362646446</c:v>
                </c:pt>
                <c:pt idx="34">
                  <c:v>1.7365075064974624</c:v>
                </c:pt>
                <c:pt idx="35">
                  <c:v>1.8497091672053827</c:v>
                </c:pt>
                <c:pt idx="36">
                  <c:v>1.9105563565639401</c:v>
                </c:pt>
                <c:pt idx="37">
                  <c:v>2.0013568503812302</c:v>
                </c:pt>
                <c:pt idx="38">
                  <c:v>2.1046357229985531</c:v>
                </c:pt>
                <c:pt idx="39">
                  <c:v>2.1000188848713823</c:v>
                </c:pt>
                <c:pt idx="40">
                  <c:v>2.1097218016891799</c:v>
                </c:pt>
                <c:pt idx="41">
                  <c:v>2.1829293691859126</c:v>
                </c:pt>
                <c:pt idx="42">
                  <c:v>2.2469201196488644</c:v>
                </c:pt>
                <c:pt idx="43">
                  <c:v>2.3710577765507614</c:v>
                </c:pt>
                <c:pt idx="44">
                  <c:v>2.4926059198150101</c:v>
                </c:pt>
                <c:pt idx="45">
                  <c:v>2.6807955921416844</c:v>
                </c:pt>
                <c:pt idx="46">
                  <c:v>2.772869671852717</c:v>
                </c:pt>
                <c:pt idx="47">
                  <c:v>2.757845284883305</c:v>
                </c:pt>
                <c:pt idx="48">
                  <c:v>2.6253285137500897</c:v>
                </c:pt>
                <c:pt idx="49">
                  <c:v>2.6045261400556123</c:v>
                </c:pt>
                <c:pt idx="50">
                  <c:v>2.6572306688345773</c:v>
                </c:pt>
                <c:pt idx="51">
                  <c:v>2.7057528089487373</c:v>
                </c:pt>
                <c:pt idx="52">
                  <c:v>2.8496542504542615</c:v>
                </c:pt>
                <c:pt idx="53">
                  <c:v>3.4705551880909433</c:v>
                </c:pt>
                <c:pt idx="54">
                  <c:v>4.0321899365961338</c:v>
                </c:pt>
                <c:pt idx="55">
                  <c:v>4.3888497706758747</c:v>
                </c:pt>
                <c:pt idx="56">
                  <c:v>4.8329620624934417</c:v>
                </c:pt>
                <c:pt idx="57">
                  <c:v>5.0858330364164122</c:v>
                </c:pt>
                <c:pt idx="58">
                  <c:v>5.2353596531867632</c:v>
                </c:pt>
                <c:pt idx="59">
                  <c:v>5.6880160645323059</c:v>
                </c:pt>
                <c:pt idx="60">
                  <c:v>6.0891172945266021</c:v>
                </c:pt>
              </c:numCache>
            </c:numRef>
          </c:val>
          <c:smooth val="0"/>
        </c:ser>
        <c:ser>
          <c:idx val="2"/>
          <c:order val="2"/>
          <c:tx>
            <c:strRef>
              <c:f>人均CO2!$M$2</c:f>
              <c:strCache>
                <c:ptCount val="1"/>
                <c:pt idx="0">
                  <c:v>Russian</c:v>
                </c:pt>
              </c:strCache>
            </c:strRef>
          </c:tx>
          <c:spPr>
            <a:ln w="12700" cap="rnd">
              <a:solidFill>
                <a:schemeClr val="accent3"/>
              </a:solidFill>
              <a:round/>
            </a:ln>
            <a:effectLst/>
          </c:spPr>
          <c:marker>
            <c:symbol val="none"/>
          </c:marker>
          <c:cat>
            <c:numRef>
              <c:f>人均CO2!$J$3:$J$63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人均CO2!$M$3:$M$63</c:f>
              <c:numCache>
                <c:formatCode>General</c:formatCode>
                <c:ptCount val="61"/>
                <c:pt idx="0">
                  <c:v>4.1029845550656638</c:v>
                </c:pt>
                <c:pt idx="1">
                  <c:v>4.3797029090926713</c:v>
                </c:pt>
                <c:pt idx="2">
                  <c:v>4.614231699319248</c:v>
                </c:pt>
                <c:pt idx="3">
                  <c:v>4.800293118928372</c:v>
                </c:pt>
                <c:pt idx="4">
                  <c:v>5.1550927780901175</c:v>
                </c:pt>
                <c:pt idx="5">
                  <c:v>5.7493779400340905</c:v>
                </c:pt>
                <c:pt idx="6">
                  <c:v>6.203287137217032</c:v>
                </c:pt>
                <c:pt idx="7">
                  <c:v>6.6846677185033867</c:v>
                </c:pt>
                <c:pt idx="8">
                  <c:v>7.0310897844611517</c:v>
                </c:pt>
                <c:pt idx="9">
                  <c:v>7.2896139300910017</c:v>
                </c:pt>
                <c:pt idx="10">
                  <c:v>7.4837509205723087</c:v>
                </c:pt>
                <c:pt idx="11">
                  <c:v>7.6208405827950347</c:v>
                </c:pt>
                <c:pt idx="12">
                  <c:v>7.9040888154375999</c:v>
                </c:pt>
                <c:pt idx="13">
                  <c:v>8.3845633065201977</c:v>
                </c:pt>
                <c:pt idx="14">
                  <c:v>8.8303301345355187</c:v>
                </c:pt>
                <c:pt idx="15">
                  <c:v>9.2879326715842829</c:v>
                </c:pt>
                <c:pt idx="16">
                  <c:v>9.738225941086279</c:v>
                </c:pt>
                <c:pt idx="17">
                  <c:v>10.121406491677424</c:v>
                </c:pt>
                <c:pt idx="18">
                  <c:v>10.35109397189796</c:v>
                </c:pt>
                <c:pt idx="19">
                  <c:v>10.726233181501863</c:v>
                </c:pt>
                <c:pt idx="20">
                  <c:v>11.2244394478379</c:v>
                </c:pt>
                <c:pt idx="21">
                  <c:v>11.849788464897967</c:v>
                </c:pt>
                <c:pt idx="22">
                  <c:v>12.40068277631978</c:v>
                </c:pt>
                <c:pt idx="23">
                  <c:v>12.852609441231886</c:v>
                </c:pt>
                <c:pt idx="24">
                  <c:v>13.266120611048331</c:v>
                </c:pt>
                <c:pt idx="25">
                  <c:v>13.863840929236384</c:v>
                </c:pt>
                <c:pt idx="26">
                  <c:v>14.310931843464115</c:v>
                </c:pt>
                <c:pt idx="27">
                  <c:v>14.706269257127143</c:v>
                </c:pt>
                <c:pt idx="28">
                  <c:v>15.114294133624504</c:v>
                </c:pt>
                <c:pt idx="29">
                  <c:v>15.139299251412513</c:v>
                </c:pt>
                <c:pt idx="30">
                  <c:v>15.629230992599934</c:v>
                </c:pt>
                <c:pt idx="31">
                  <c:v>15.22812865057741</c:v>
                </c:pt>
                <c:pt idx="32">
                  <c:v>15.408025976041747</c:v>
                </c:pt>
                <c:pt idx="33">
                  <c:v>15.518926029862147</c:v>
                </c:pt>
                <c:pt idx="34">
                  <c:v>15.546820408155476</c:v>
                </c:pt>
                <c:pt idx="35">
                  <c:v>16.645915103122906</c:v>
                </c:pt>
                <c:pt idx="36">
                  <c:v>16.569260412579521</c:v>
                </c:pt>
                <c:pt idx="37">
                  <c:v>17.141718669702055</c:v>
                </c:pt>
                <c:pt idx="38">
                  <c:v>17.492914381273948</c:v>
                </c:pt>
                <c:pt idx="39">
                  <c:v>17.027203841683612</c:v>
                </c:pt>
                <c:pt idx="40">
                  <c:v>15.894098115656078</c:v>
                </c:pt>
                <c:pt idx="41">
                  <c:v>15.275420411204118</c:v>
                </c:pt>
                <c:pt idx="42">
                  <c:v>14.368235463055331</c:v>
                </c:pt>
                <c:pt idx="43">
                  <c:v>13.183934382045988</c:v>
                </c:pt>
                <c:pt idx="44">
                  <c:v>11.569669518822685</c:v>
                </c:pt>
                <c:pt idx="45">
                  <c:v>11.178613724874378</c:v>
                </c:pt>
                <c:pt idx="46">
                  <c:v>10.989512361111771</c:v>
                </c:pt>
                <c:pt idx="47">
                  <c:v>10.521089628634925</c:v>
                </c:pt>
                <c:pt idx="48">
                  <c:v>10.327249907000313</c:v>
                </c:pt>
                <c:pt idx="49">
                  <c:v>10.440105007014896</c:v>
                </c:pt>
                <c:pt idx="50">
                  <c:v>10.607840956733467</c:v>
                </c:pt>
                <c:pt idx="51">
                  <c:v>10.650172192703485</c:v>
                </c:pt>
                <c:pt idx="52">
                  <c:v>10.695310642608904</c:v>
                </c:pt>
                <c:pt idx="53">
                  <c:v>11.068908341602494</c:v>
                </c:pt>
                <c:pt idx="54">
                  <c:v>11.097045637042184</c:v>
                </c:pt>
                <c:pt idx="55">
                  <c:v>11.216094164279225</c:v>
                </c:pt>
                <c:pt idx="56">
                  <c:v>11.608057147929483</c:v>
                </c:pt>
                <c:pt idx="57">
                  <c:v>11.599065290788749</c:v>
                </c:pt>
                <c:pt idx="58">
                  <c:v>11.931172047518549</c:v>
                </c:pt>
                <c:pt idx="59">
                  <c:v>10.947753048006399</c:v>
                </c:pt>
                <c:pt idx="60">
                  <c:v>12.11096905439644</c:v>
                </c:pt>
              </c:numCache>
            </c:numRef>
          </c:val>
          <c:smooth val="0"/>
        </c:ser>
        <c:ser>
          <c:idx val="3"/>
          <c:order val="3"/>
          <c:tx>
            <c:strRef>
              <c:f>人均CO2!$N$2</c:f>
              <c:strCache>
                <c:ptCount val="1"/>
                <c:pt idx="0">
                  <c:v>Germany</c:v>
                </c:pt>
              </c:strCache>
            </c:strRef>
          </c:tx>
          <c:spPr>
            <a:ln w="12700" cap="rnd">
              <a:solidFill>
                <a:schemeClr val="accent4"/>
              </a:solidFill>
              <a:round/>
            </a:ln>
            <a:effectLst/>
          </c:spPr>
          <c:marker>
            <c:symbol val="none"/>
          </c:marker>
          <c:cat>
            <c:numRef>
              <c:f>人均CO2!$J$3:$J$63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人均CO2!$N$3:$N$63</c:f>
              <c:numCache>
                <c:formatCode>General</c:formatCode>
                <c:ptCount val="61"/>
                <c:pt idx="0">
                  <c:v>7.2912945612116777</c:v>
                </c:pt>
                <c:pt idx="1">
                  <c:v>8.193228594100006</c:v>
                </c:pt>
                <c:pt idx="2">
                  <c:v>8.6358176690481194</c:v>
                </c:pt>
                <c:pt idx="3">
                  <c:v>8.7740797421817405</c:v>
                </c:pt>
                <c:pt idx="4">
                  <c:v>9.2477991318523571</c:v>
                </c:pt>
                <c:pt idx="5">
                  <c:v>10.104885440754215</c:v>
                </c:pt>
                <c:pt idx="6">
                  <c:v>10.663630728924693</c:v>
                </c:pt>
                <c:pt idx="7">
                  <c:v>10.785941242378888</c:v>
                </c:pt>
                <c:pt idx="8">
                  <c:v>10.4426389595033</c:v>
                </c:pt>
                <c:pt idx="9">
                  <c:v>10.380410736616522</c:v>
                </c:pt>
                <c:pt idx="10">
                  <c:v>11.099795332847124</c:v>
                </c:pt>
                <c:pt idx="11">
                  <c:v>11.29793621931157</c:v>
                </c:pt>
                <c:pt idx="12">
                  <c:v>11.847505633643914</c:v>
                </c:pt>
                <c:pt idx="13">
                  <c:v>12.564780825951829</c:v>
                </c:pt>
                <c:pt idx="14">
                  <c:v>12.755397495776464</c:v>
                </c:pt>
                <c:pt idx="15">
                  <c:v>12.526703648657977</c:v>
                </c:pt>
                <c:pt idx="16">
                  <c:v>12.309996870694212</c:v>
                </c:pt>
                <c:pt idx="17">
                  <c:v>12.01866424875965</c:v>
                </c:pt>
                <c:pt idx="18">
                  <c:v>12.552899133617187</c:v>
                </c:pt>
                <c:pt idx="19">
                  <c:v>13.331017644683374</c:v>
                </c:pt>
                <c:pt idx="20">
                  <c:v>12.942517937123753</c:v>
                </c:pt>
                <c:pt idx="21">
                  <c:v>13.044947365491147</c:v>
                </c:pt>
                <c:pt idx="22">
                  <c:v>13.076681796600827</c:v>
                </c:pt>
                <c:pt idx="23">
                  <c:v>13.623682769099828</c:v>
                </c:pt>
                <c:pt idx="24">
                  <c:v>13.336341523284903</c:v>
                </c:pt>
                <c:pt idx="25">
                  <c:v>12.588967134513025</c:v>
                </c:pt>
                <c:pt idx="26">
                  <c:v>13.714353160711914</c:v>
                </c:pt>
                <c:pt idx="27">
                  <c:v>13.252606723870835</c:v>
                </c:pt>
                <c:pt idx="28">
                  <c:v>13.609212632893771</c:v>
                </c:pt>
                <c:pt idx="29">
                  <c:v>14.124180906489546</c:v>
                </c:pt>
                <c:pt idx="30">
                  <c:v>13.922895070857313</c:v>
                </c:pt>
                <c:pt idx="31">
                  <c:v>13.294165272060805</c:v>
                </c:pt>
                <c:pt idx="32">
                  <c:v>12.89906554021079</c:v>
                </c:pt>
                <c:pt idx="33">
                  <c:v>12.862924349890463</c:v>
                </c:pt>
                <c:pt idx="34">
                  <c:v>13.140593406957541</c:v>
                </c:pt>
                <c:pt idx="35">
                  <c:v>13.265951918688744</c:v>
                </c:pt>
                <c:pt idx="36">
                  <c:v>13.284762092199605</c:v>
                </c:pt>
                <c:pt idx="37">
                  <c:v>13.055765066129187</c:v>
                </c:pt>
                <c:pt idx="38">
                  <c:v>12.962265338866152</c:v>
                </c:pt>
                <c:pt idx="39">
                  <c:v>12.699856734768648</c:v>
                </c:pt>
                <c:pt idx="40">
                  <c:v>12.583273065955776</c:v>
                </c:pt>
                <c:pt idx="41">
                  <c:v>11.468009542954825</c:v>
                </c:pt>
                <c:pt idx="42">
                  <c:v>10.918765599739523</c:v>
                </c:pt>
                <c:pt idx="43">
                  <c:v>10.664946723007239</c:v>
                </c:pt>
                <c:pt idx="44">
                  <c:v>10.451312332137583</c:v>
                </c:pt>
                <c:pt idx="45">
                  <c:v>10.383962191649877</c:v>
                </c:pt>
                <c:pt idx="46">
                  <c:v>10.659525191173456</c:v>
                </c:pt>
                <c:pt idx="47">
                  <c:v>10.319368875313137</c:v>
                </c:pt>
                <c:pt idx="48">
                  <c:v>10.235416424453174</c:v>
                </c:pt>
                <c:pt idx="49">
                  <c:v>9.842842597384978</c:v>
                </c:pt>
                <c:pt idx="50">
                  <c:v>9.930240468670668</c:v>
                </c:pt>
                <c:pt idx="51">
                  <c:v>10.204943535420243</c:v>
                </c:pt>
                <c:pt idx="52">
                  <c:v>9.8953422566199318</c:v>
                </c:pt>
                <c:pt idx="53">
                  <c:v>9.9384139681254506</c:v>
                </c:pt>
                <c:pt idx="54">
                  <c:v>9.8417659759268705</c:v>
                </c:pt>
                <c:pt idx="55">
                  <c:v>9.614528502309593</c:v>
                </c:pt>
                <c:pt idx="56">
                  <c:v>9.6512405699229511</c:v>
                </c:pt>
                <c:pt idx="57">
                  <c:v>9.3728823127072172</c:v>
                </c:pt>
                <c:pt idx="58">
                  <c:v>9.3874146915997549</c:v>
                </c:pt>
                <c:pt idx="59">
                  <c:v>8.7956852701257588</c:v>
                </c:pt>
                <c:pt idx="60">
                  <c:v>8.9712995602705199</c:v>
                </c:pt>
              </c:numCache>
            </c:numRef>
          </c:val>
          <c:smooth val="0"/>
        </c:ser>
        <c:ser>
          <c:idx val="4"/>
          <c:order val="4"/>
          <c:tx>
            <c:strRef>
              <c:f>人均CO2!$O$2</c:f>
              <c:strCache>
                <c:ptCount val="1"/>
                <c:pt idx="0">
                  <c:v>UK</c:v>
                </c:pt>
              </c:strCache>
            </c:strRef>
          </c:tx>
          <c:spPr>
            <a:ln w="12700" cap="rnd">
              <a:solidFill>
                <a:schemeClr val="accent5"/>
              </a:solidFill>
              <a:round/>
            </a:ln>
            <a:effectLst/>
          </c:spPr>
          <c:marker>
            <c:symbol val="none"/>
          </c:marker>
          <c:cat>
            <c:numRef>
              <c:f>人均CO2!$J$3:$J$63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人均CO2!$O$3:$O$63</c:f>
              <c:numCache>
                <c:formatCode>General</c:formatCode>
                <c:ptCount val="61"/>
                <c:pt idx="0">
                  <c:v>9.8941878971684538</c:v>
                </c:pt>
                <c:pt idx="1">
                  <c:v>10.76863915521306</c:v>
                </c:pt>
                <c:pt idx="2">
                  <c:v>10.428775690457215</c:v>
                </c:pt>
                <c:pt idx="3">
                  <c:v>10.633128431150835</c:v>
                </c:pt>
                <c:pt idx="4">
                  <c:v>10.847161014034906</c:v>
                </c:pt>
                <c:pt idx="5">
                  <c:v>11.274172625477547</c:v>
                </c:pt>
                <c:pt idx="6">
                  <c:v>11.174585077350038</c:v>
                </c:pt>
                <c:pt idx="7">
                  <c:v>11.051476727372616</c:v>
                </c:pt>
                <c:pt idx="8">
                  <c:v>10.715083191530228</c:v>
                </c:pt>
                <c:pt idx="9">
                  <c:v>10.473176753821154</c:v>
                </c:pt>
                <c:pt idx="10">
                  <c:v>11.111034139061942</c:v>
                </c:pt>
                <c:pt idx="11">
                  <c:v>11.12494011515472</c:v>
                </c:pt>
                <c:pt idx="12">
                  <c:v>11.130713583133215</c:v>
                </c:pt>
                <c:pt idx="13">
                  <c:v>11.247651981021555</c:v>
                </c:pt>
                <c:pt idx="14">
                  <c:v>11.255325567030511</c:v>
                </c:pt>
                <c:pt idx="15">
                  <c:v>11.446403931799436</c:v>
                </c:pt>
                <c:pt idx="16">
                  <c:v>11.306085939308426</c:v>
                </c:pt>
                <c:pt idx="17">
                  <c:v>10.773244056232853</c:v>
                </c:pt>
                <c:pt idx="18">
                  <c:v>10.984281353752042</c:v>
                </c:pt>
                <c:pt idx="19">
                  <c:v>11.333138406351621</c:v>
                </c:pt>
                <c:pt idx="20">
                  <c:v>11.72658152451916</c:v>
                </c:pt>
                <c:pt idx="21">
                  <c:v>11.829623019024124</c:v>
                </c:pt>
                <c:pt idx="22">
                  <c:v>11.577971412922757</c:v>
                </c:pt>
                <c:pt idx="23">
                  <c:v>11.759604678497256</c:v>
                </c:pt>
                <c:pt idx="24">
                  <c:v>10.986213368341463</c:v>
                </c:pt>
                <c:pt idx="25">
                  <c:v>10.725682453900593</c:v>
                </c:pt>
                <c:pt idx="26">
                  <c:v>10.634295568912604</c:v>
                </c:pt>
                <c:pt idx="27">
                  <c:v>10.734533423449198</c:v>
                </c:pt>
                <c:pt idx="28">
                  <c:v>10.73968271438614</c:v>
                </c:pt>
                <c:pt idx="29">
                  <c:v>11.445975627478104</c:v>
                </c:pt>
                <c:pt idx="30">
                  <c:v>10.280410715068788</c:v>
                </c:pt>
                <c:pt idx="31">
                  <c:v>9.9500525690003752</c:v>
                </c:pt>
                <c:pt idx="32">
                  <c:v>9.7277319310250423</c:v>
                </c:pt>
                <c:pt idx="33">
                  <c:v>9.6719074313185587</c:v>
                </c:pt>
                <c:pt idx="34">
                  <c:v>9.3715992871021374</c:v>
                </c:pt>
                <c:pt idx="35">
                  <c:v>9.8978871083779261</c:v>
                </c:pt>
                <c:pt idx="36">
                  <c:v>10.036745935623166</c:v>
                </c:pt>
                <c:pt idx="37">
                  <c:v>10.067971575446109</c:v>
                </c:pt>
                <c:pt idx="38">
                  <c:v>10.01697920569681</c:v>
                </c:pt>
                <c:pt idx="39">
                  <c:v>10.186740314779366</c:v>
                </c:pt>
                <c:pt idx="40">
                  <c:v>9.972715297690911</c:v>
                </c:pt>
                <c:pt idx="41">
                  <c:v>10.177773754591605</c:v>
                </c:pt>
                <c:pt idx="42">
                  <c:v>10.041491460314772</c:v>
                </c:pt>
                <c:pt idx="43">
                  <c:v>9.6771380198835395</c:v>
                </c:pt>
                <c:pt idx="44">
                  <c:v>9.5929553522162223</c:v>
                </c:pt>
                <c:pt idx="45">
                  <c:v>9.5731040243203491</c:v>
                </c:pt>
                <c:pt idx="46">
                  <c:v>9.8145046464050445</c:v>
                </c:pt>
                <c:pt idx="47">
                  <c:v>9.3428921596898302</c:v>
                </c:pt>
                <c:pt idx="48">
                  <c:v>9.3081158252734735</c:v>
                </c:pt>
                <c:pt idx="49">
                  <c:v>9.1106230584193675</c:v>
                </c:pt>
                <c:pt idx="50">
                  <c:v>9.2146563873821314</c:v>
                </c:pt>
                <c:pt idx="51">
                  <c:v>9.2948111081932687</c:v>
                </c:pt>
                <c:pt idx="52">
                  <c:v>8.9430620442338942</c:v>
                </c:pt>
                <c:pt idx="53">
                  <c:v>9.0488561802302314</c:v>
                </c:pt>
                <c:pt idx="54">
                  <c:v>9.001837786462076</c:v>
                </c:pt>
                <c:pt idx="55">
                  <c:v>8.9820898876247952</c:v>
                </c:pt>
                <c:pt idx="56">
                  <c:v>8.9341751353208885</c:v>
                </c:pt>
                <c:pt idx="57">
                  <c:v>8.6677100151614646</c:v>
                </c:pt>
                <c:pt idx="58">
                  <c:v>8.5115225496666511</c:v>
                </c:pt>
                <c:pt idx="59">
                  <c:v>7.6938844080085378</c:v>
                </c:pt>
                <c:pt idx="60">
                  <c:v>7.9447413936859501</c:v>
                </c:pt>
              </c:numCache>
            </c:numRef>
          </c:val>
          <c:smooth val="0"/>
        </c:ser>
        <c:ser>
          <c:idx val="5"/>
          <c:order val="5"/>
          <c:tx>
            <c:strRef>
              <c:f>人均CO2!$P$2</c:f>
              <c:strCache>
                <c:ptCount val="1"/>
                <c:pt idx="0">
                  <c:v>Japan</c:v>
                </c:pt>
              </c:strCache>
            </c:strRef>
          </c:tx>
          <c:spPr>
            <a:ln w="12700" cap="rnd">
              <a:solidFill>
                <a:schemeClr val="accent6"/>
              </a:solidFill>
              <a:round/>
            </a:ln>
            <a:effectLst/>
          </c:spPr>
          <c:marker>
            <c:symbol val="none"/>
          </c:marker>
          <c:cat>
            <c:numRef>
              <c:f>人均CO2!$J$3:$J$63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人均CO2!$P$3:$P$63</c:f>
              <c:numCache>
                <c:formatCode>General</c:formatCode>
                <c:ptCount val="61"/>
                <c:pt idx="0">
                  <c:v>1.2485928031733864</c:v>
                </c:pt>
                <c:pt idx="1">
                  <c:v>1.4747277063164037</c:v>
                </c:pt>
                <c:pt idx="2">
                  <c:v>1.5324896521658351</c:v>
                </c:pt>
                <c:pt idx="3">
                  <c:v>1.6892186271557434</c:v>
                </c:pt>
                <c:pt idx="4">
                  <c:v>1.6317823035593131</c:v>
                </c:pt>
                <c:pt idx="5">
                  <c:v>1.6067542667782053</c:v>
                </c:pt>
                <c:pt idx="6">
                  <c:v>1.8014883422456807</c:v>
                </c:pt>
                <c:pt idx="7">
                  <c:v>2.0898637992475044</c:v>
                </c:pt>
                <c:pt idx="8">
                  <c:v>1.9954529961815131</c:v>
                </c:pt>
                <c:pt idx="9">
                  <c:v>2.1032547679382914</c:v>
                </c:pt>
                <c:pt idx="10">
                  <c:v>2.5144735576966215</c:v>
                </c:pt>
                <c:pt idx="11">
                  <c:v>3.0301489464252582</c:v>
                </c:pt>
                <c:pt idx="12">
                  <c:v>3.1080995954686497</c:v>
                </c:pt>
                <c:pt idx="13">
                  <c:v>3.4124173993871296</c:v>
                </c:pt>
                <c:pt idx="14">
                  <c:v>3.7300048962597181</c:v>
                </c:pt>
                <c:pt idx="15">
                  <c:v>3.9716041153603689</c:v>
                </c:pt>
                <c:pt idx="16">
                  <c:v>4.2580981318473912</c:v>
                </c:pt>
                <c:pt idx="17">
                  <c:v>4.9089939671901268</c:v>
                </c:pt>
                <c:pt idx="18">
                  <c:v>5.5660116036950056</c:v>
                </c:pt>
                <c:pt idx="19">
                  <c:v>6.38584478504945</c:v>
                </c:pt>
                <c:pt idx="20">
                  <c:v>7.4073131251781632</c:v>
                </c:pt>
                <c:pt idx="21">
                  <c:v>7.579122218219732</c:v>
                </c:pt>
                <c:pt idx="22">
                  <c:v>7.9975878038054793</c:v>
                </c:pt>
                <c:pt idx="23">
                  <c:v>8.4654996405677192</c:v>
                </c:pt>
                <c:pt idx="24">
                  <c:v>8.3576771272031802</c:v>
                </c:pt>
                <c:pt idx="25">
                  <c:v>7.8458975125373733</c:v>
                </c:pt>
                <c:pt idx="26">
                  <c:v>8.1090795986294069</c:v>
                </c:pt>
                <c:pt idx="27">
                  <c:v>8.2644908922295937</c:v>
                </c:pt>
                <c:pt idx="28">
                  <c:v>7.9185478090416472</c:v>
                </c:pt>
                <c:pt idx="29">
                  <c:v>8.3034282509427459</c:v>
                </c:pt>
                <c:pt idx="30">
                  <c:v>8.1682228803300809</c:v>
                </c:pt>
                <c:pt idx="31">
                  <c:v>7.9509803536365782</c:v>
                </c:pt>
                <c:pt idx="32">
                  <c:v>7.6414294485195295</c:v>
                </c:pt>
                <c:pt idx="33">
                  <c:v>7.4491773857024226</c:v>
                </c:pt>
                <c:pt idx="34">
                  <c:v>7.8726969044582633</c:v>
                </c:pt>
                <c:pt idx="35">
                  <c:v>7.6227868294523793</c:v>
                </c:pt>
                <c:pt idx="36">
                  <c:v>7.5866226583494987</c:v>
                </c:pt>
                <c:pt idx="37">
                  <c:v>7.4778740331393108</c:v>
                </c:pt>
                <c:pt idx="38">
                  <c:v>8.1384209566461791</c:v>
                </c:pt>
                <c:pt idx="39">
                  <c:v>8.4109109934230855</c:v>
                </c:pt>
                <c:pt idx="40">
                  <c:v>8.9484245245278942</c:v>
                </c:pt>
                <c:pt idx="41">
                  <c:v>8.9617143744724999</c:v>
                </c:pt>
                <c:pt idx="42">
                  <c:v>9.1138987363058206</c:v>
                </c:pt>
                <c:pt idx="43">
                  <c:v>8.9573569879597947</c:v>
                </c:pt>
                <c:pt idx="44">
                  <c:v>9.4524704792960428</c:v>
                </c:pt>
                <c:pt idx="45">
                  <c:v>9.503100837497847</c:v>
                </c:pt>
                <c:pt idx="46">
                  <c:v>9.6528323039083013</c:v>
                </c:pt>
                <c:pt idx="47">
                  <c:v>9.6014487538264284</c:v>
                </c:pt>
                <c:pt idx="48">
                  <c:v>9.2451997777065618</c:v>
                </c:pt>
                <c:pt idx="49">
                  <c:v>9.539752159036496</c:v>
                </c:pt>
                <c:pt idx="50">
                  <c:v>9.6933107427061387</c:v>
                </c:pt>
                <c:pt idx="51">
                  <c:v>9.5359627186355134</c:v>
                </c:pt>
                <c:pt idx="52">
                  <c:v>9.6298159456040437</c:v>
                </c:pt>
                <c:pt idx="53">
                  <c:v>9.7722229632785425</c:v>
                </c:pt>
                <c:pt idx="54">
                  <c:v>9.9281811012304768</c:v>
                </c:pt>
                <c:pt idx="55">
                  <c:v>9.7431094653834762</c:v>
                </c:pt>
                <c:pt idx="56">
                  <c:v>9.6769924054567689</c:v>
                </c:pt>
                <c:pt idx="57">
                  <c:v>9.8241575533233689</c:v>
                </c:pt>
                <c:pt idx="58">
                  <c:v>9.4716781414532534</c:v>
                </c:pt>
                <c:pt idx="59">
                  <c:v>8.6354518962085116</c:v>
                </c:pt>
                <c:pt idx="60">
                  <c:v>9.1851714048638389</c:v>
                </c:pt>
              </c:numCache>
            </c:numRef>
          </c:val>
          <c:smooth val="0"/>
        </c:ser>
        <c:ser>
          <c:idx val="6"/>
          <c:order val="6"/>
          <c:tx>
            <c:strRef>
              <c:f>人均CO2!$Q$2</c:f>
              <c:strCache>
                <c:ptCount val="1"/>
                <c:pt idx="0">
                  <c:v>World</c:v>
                </c:pt>
              </c:strCache>
            </c:strRef>
          </c:tx>
          <c:spPr>
            <a:ln w="25400" cap="rnd">
              <a:solidFill>
                <a:schemeClr val="accent1">
                  <a:lumMod val="60000"/>
                </a:schemeClr>
              </a:solidFill>
              <a:round/>
            </a:ln>
            <a:effectLst/>
          </c:spPr>
          <c:marker>
            <c:symbol val="none"/>
          </c:marker>
          <c:cat>
            <c:numRef>
              <c:f>人均CO2!$J$3:$J$63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人均CO2!$Q$3:$Q$63</c:f>
              <c:numCache>
                <c:formatCode>General</c:formatCode>
                <c:ptCount val="61"/>
                <c:pt idx="0">
                  <c:v>2.2972824062630499</c:v>
                </c:pt>
                <c:pt idx="1">
                  <c:v>2.4245575541111242</c:v>
                </c:pt>
                <c:pt idx="2">
                  <c:v>2.4138796394282434</c:v>
                </c:pt>
                <c:pt idx="3">
                  <c:v>2.4375867642048372</c:v>
                </c:pt>
                <c:pt idx="4">
                  <c:v>2.4442781826024484</c:v>
                </c:pt>
                <c:pt idx="5">
                  <c:v>2.6317880347428941</c:v>
                </c:pt>
                <c:pt idx="6">
                  <c:v>2.7504064000934791</c:v>
                </c:pt>
                <c:pt idx="7">
                  <c:v>2.7908240325649181</c:v>
                </c:pt>
                <c:pt idx="8">
                  <c:v>2.8277208927150466</c:v>
                </c:pt>
                <c:pt idx="9">
                  <c:v>2.920409419523299</c:v>
                </c:pt>
                <c:pt idx="10">
                  <c:v>3.0230792335982768</c:v>
                </c:pt>
                <c:pt idx="11">
                  <c:v>2.9660928868074969</c:v>
                </c:pt>
                <c:pt idx="12">
                  <c:v>3.0139640013796982</c:v>
                </c:pt>
                <c:pt idx="13">
                  <c:v>3.1262301092262645</c:v>
                </c:pt>
                <c:pt idx="14">
                  <c:v>3.2221883623344336</c:v>
                </c:pt>
                <c:pt idx="15">
                  <c:v>3.3073459055445791</c:v>
                </c:pt>
                <c:pt idx="16">
                  <c:v>3.3884078925724301</c:v>
                </c:pt>
                <c:pt idx="17">
                  <c:v>3.4201872871943721</c:v>
                </c:pt>
                <c:pt idx="18">
                  <c:v>3.5326723534235773</c:v>
                </c:pt>
                <c:pt idx="19">
                  <c:v>3.6916759500451022</c:v>
                </c:pt>
                <c:pt idx="20">
                  <c:v>3.9185351107786537</c:v>
                </c:pt>
                <c:pt idx="21">
                  <c:v>3.9946631498146736</c:v>
                </c:pt>
                <c:pt idx="22">
                  <c:v>4.0936376290461762</c:v>
                </c:pt>
                <c:pt idx="23">
                  <c:v>4.2272614963901027</c:v>
                </c:pt>
                <c:pt idx="24">
                  <c:v>4.1382762817436785</c:v>
                </c:pt>
                <c:pt idx="25">
                  <c:v>4.0664368481299826</c:v>
                </c:pt>
                <c:pt idx="26">
                  <c:v>4.2075625618488033</c:v>
                </c:pt>
                <c:pt idx="27">
                  <c:v>4.2565313863428527</c:v>
                </c:pt>
                <c:pt idx="28">
                  <c:v>4.3395777228098495</c:v>
                </c:pt>
                <c:pt idx="29">
                  <c:v>4.3789208288708066</c:v>
                </c:pt>
                <c:pt idx="30">
                  <c:v>4.2840496728701059</c:v>
                </c:pt>
                <c:pt idx="31">
                  <c:v>4.1017239799274661</c:v>
                </c:pt>
                <c:pt idx="32">
                  <c:v>4.0103167400283413</c:v>
                </c:pt>
                <c:pt idx="33">
                  <c:v>3.9825913315555725</c:v>
                </c:pt>
                <c:pt idx="34">
                  <c:v>4.0268718738913725</c:v>
                </c:pt>
                <c:pt idx="35">
                  <c:v>4.0985493763912597</c:v>
                </c:pt>
                <c:pt idx="36">
                  <c:v>4.0807721681129525</c:v>
                </c:pt>
                <c:pt idx="37">
                  <c:v>4.1494773248608601</c:v>
                </c:pt>
                <c:pt idx="38">
                  <c:v>4.2288431433524014</c:v>
                </c:pt>
                <c:pt idx="39">
                  <c:v>4.2161800771331857</c:v>
                </c:pt>
                <c:pt idx="40">
                  <c:v>4.0758569971712237</c:v>
                </c:pt>
                <c:pt idx="41">
                  <c:v>4.0382880788999085</c:v>
                </c:pt>
                <c:pt idx="42">
                  <c:v>4.0013256348162276</c:v>
                </c:pt>
                <c:pt idx="43">
                  <c:v>3.9670695231952262</c:v>
                </c:pt>
                <c:pt idx="44">
                  <c:v>3.9257770082943817</c:v>
                </c:pt>
                <c:pt idx="45">
                  <c:v>3.9401957187073156</c:v>
                </c:pt>
                <c:pt idx="46">
                  <c:v>3.9949179441018172</c:v>
                </c:pt>
                <c:pt idx="47">
                  <c:v>3.953780655810291</c:v>
                </c:pt>
                <c:pt idx="48">
                  <c:v>3.8607183238582166</c:v>
                </c:pt>
                <c:pt idx="49">
                  <c:v>3.851205471651864</c:v>
                </c:pt>
                <c:pt idx="50">
                  <c:v>3.9147642843561665</c:v>
                </c:pt>
                <c:pt idx="51">
                  <c:v>3.8928121030797209</c:v>
                </c:pt>
                <c:pt idx="52">
                  <c:v>3.9047627528784687</c:v>
                </c:pt>
                <c:pt idx="53">
                  <c:v>4.0778072985903293</c:v>
                </c:pt>
                <c:pt idx="54">
                  <c:v>4.2378214807311947</c:v>
                </c:pt>
                <c:pt idx="55">
                  <c:v>4.302489348499793</c:v>
                </c:pt>
                <c:pt idx="56">
                  <c:v>4.392350530226639</c:v>
                </c:pt>
                <c:pt idx="57">
                  <c:v>4.4667235027805727</c:v>
                </c:pt>
                <c:pt idx="58">
                  <c:v>4.4902153078890024</c:v>
                </c:pt>
                <c:pt idx="59">
                  <c:v>4.4214845394759807</c:v>
                </c:pt>
                <c:pt idx="60">
                  <c:v>4.5676766106988129</c:v>
                </c:pt>
              </c:numCache>
            </c:numRef>
          </c:val>
          <c:smooth val="0"/>
        </c:ser>
        <c:dLbls>
          <c:showLegendKey val="0"/>
          <c:showVal val="0"/>
          <c:showCatName val="0"/>
          <c:showSerName val="0"/>
          <c:showPercent val="0"/>
          <c:showBubbleSize val="0"/>
        </c:dLbls>
        <c:smooth val="0"/>
        <c:axId val="256398048"/>
        <c:axId val="256398608"/>
      </c:lineChart>
      <c:catAx>
        <c:axId val="25639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398608"/>
        <c:crosses val="autoZero"/>
        <c:auto val="1"/>
        <c:lblAlgn val="ctr"/>
        <c:lblOffset val="100"/>
        <c:noMultiLvlLbl val="0"/>
      </c:catAx>
      <c:valAx>
        <c:axId val="25639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6398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Top</a:t>
            </a:r>
            <a:r>
              <a:rPr lang="en-US" altLang="zh-CN" baseline="0" dirty="0"/>
              <a:t> 10 </a:t>
            </a:r>
            <a:r>
              <a:rPr lang="en-US" altLang="zh-CN" baseline="0" dirty="0" smtClean="0"/>
              <a:t>Emitting Countries</a:t>
            </a:r>
            <a:endParaRPr lang="en-US" altLang="zh-CN" baseline="0" dirty="0"/>
          </a:p>
        </c:rich>
      </c:tx>
      <c:layout/>
      <c:overlay val="0"/>
      <c:spPr>
        <a:noFill/>
        <a:ln>
          <a:noFill/>
        </a:ln>
        <a:effectLst/>
      </c:spPr>
    </c:title>
    <c:autoTitleDeleted val="0"/>
    <c:plotArea>
      <c:layout>
        <c:manualLayout>
          <c:layoutTarget val="inner"/>
          <c:xMode val="edge"/>
          <c:yMode val="edge"/>
          <c:x val="0.100116770777829"/>
          <c:y val="0.10507511173478901"/>
          <c:w val="0.86318257165575496"/>
          <c:h val="0.70470482548283198"/>
        </c:manualLayout>
      </c:layout>
      <c:barChart>
        <c:barDir val="col"/>
        <c:grouping val="percentStacked"/>
        <c:varyColors val="0"/>
        <c:ser>
          <c:idx val="0"/>
          <c:order val="0"/>
          <c:tx>
            <c:strRef>
              <c:f>'人口，top10'!$A$18</c:f>
              <c:strCache>
                <c:ptCount val="1"/>
                <c:pt idx="0">
                  <c:v>United States of America</c:v>
                </c:pt>
              </c:strCache>
            </c:strRef>
          </c:tx>
          <c:spPr>
            <a:solidFill>
              <a:schemeClr val="accent1"/>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'人口，top10'!$B$18:$H$18</c:f>
              <c:numCache>
                <c:formatCode>0.0%</c:formatCode>
                <c:ptCount val="7"/>
                <c:pt idx="0">
                  <c:v>0.43985685605721198</c:v>
                </c:pt>
                <c:pt idx="1">
                  <c:v>0.31793486116620001</c:v>
                </c:pt>
                <c:pt idx="2">
                  <c:v>0.30125446150598201</c:v>
                </c:pt>
                <c:pt idx="3">
                  <c:v>0.24937733527406</c:v>
                </c:pt>
                <c:pt idx="4">
                  <c:v>0.221340641053862</c:v>
                </c:pt>
                <c:pt idx="5">
                  <c:v>0.23976703158972201</c:v>
                </c:pt>
                <c:pt idx="6">
                  <c:v>0.173177625465784</c:v>
                </c:pt>
              </c:numCache>
            </c:numRef>
          </c:val>
        </c:ser>
        <c:ser>
          <c:idx val="1"/>
          <c:order val="1"/>
          <c:tx>
            <c:strRef>
              <c:f>'人口，top10'!$A$19</c:f>
              <c:strCache>
                <c:ptCount val="1"/>
                <c:pt idx="0">
                  <c:v>Germany</c:v>
                </c:pt>
              </c:strCache>
            </c:strRef>
          </c:tx>
          <c:spPr>
            <a:solidFill>
              <a:schemeClr val="accent2"/>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'人口，top10'!$B$19:$H$19</c:f>
              <c:numCache>
                <c:formatCode>0.0%</c:formatCode>
                <c:ptCount val="7"/>
                <c:pt idx="0">
                  <c:v>8.8580959516905103E-2</c:v>
                </c:pt>
                <c:pt idx="1">
                  <c:v>8.9603341726889704E-2</c:v>
                </c:pt>
                <c:pt idx="2">
                  <c:v>7.1471515550855E-2</c:v>
                </c:pt>
                <c:pt idx="3">
                  <c:v>5.8270397298791098E-2</c:v>
                </c:pt>
                <c:pt idx="4">
                  <c:v>4.7053077566348397E-2</c:v>
                </c:pt>
                <c:pt idx="5">
                  <c:v>3.4829653635720603E-2</c:v>
                </c:pt>
                <c:pt idx="6">
                  <c:v>2.3758964530223099E-2</c:v>
                </c:pt>
              </c:numCache>
            </c:numRef>
          </c:val>
        </c:ser>
        <c:ser>
          <c:idx val="2"/>
          <c:order val="2"/>
          <c:tx>
            <c:strRef>
              <c:f>'人口，top10'!$A$20</c:f>
              <c:strCache>
                <c:ptCount val="1"/>
                <c:pt idx="0">
                  <c:v>United Kingdom</c:v>
                </c:pt>
              </c:strCache>
            </c:strRef>
          </c:tx>
          <c:spPr>
            <a:solidFill>
              <a:schemeClr val="accent3"/>
            </a:solidFill>
            <a:ln>
              <a:solidFill>
                <a:schemeClr val="tx1"/>
              </a:solid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'人口，top10'!$B$20:$H$20</c:f>
              <c:numCache>
                <c:formatCode>0.0%</c:formatCode>
                <c:ptCount val="7"/>
                <c:pt idx="0">
                  <c:v>8.6800875234585406E-2</c:v>
                </c:pt>
                <c:pt idx="1">
                  <c:v>6.4264549345587799E-2</c:v>
                </c:pt>
                <c:pt idx="2">
                  <c:v>4.5447585009046103E-2</c:v>
                </c:pt>
                <c:pt idx="3">
                  <c:v>3.0598755480588199E-2</c:v>
                </c:pt>
                <c:pt idx="4">
                  <c:v>2.6508623434087501E-2</c:v>
                </c:pt>
                <c:pt idx="5">
                  <c:v>2.2814539714673801E-2</c:v>
                </c:pt>
                <c:pt idx="6">
                  <c:v>1.5730371286744701E-2</c:v>
                </c:pt>
              </c:numCache>
            </c:numRef>
          </c:val>
        </c:ser>
        <c:ser>
          <c:idx val="3"/>
          <c:order val="3"/>
          <c:tx>
            <c:strRef>
              <c:f>'人口，top10'!$A$21</c:f>
              <c:strCache>
                <c:ptCount val="1"/>
                <c:pt idx="0">
                  <c:v>Russian Federation</c:v>
                </c:pt>
              </c:strCache>
            </c:strRef>
          </c:tx>
          <c:spPr>
            <a:solidFill>
              <a:schemeClr val="accent4"/>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'人口，top10'!$B$21:$H$21</c:f>
              <c:numCache>
                <c:formatCode>0.0%</c:formatCode>
                <c:ptCount val="7"/>
                <c:pt idx="0">
                  <c:v>7.3104371768067694E-2</c:v>
                </c:pt>
                <c:pt idx="1">
                  <c:v>9.8900472086945607E-2</c:v>
                </c:pt>
                <c:pt idx="2">
                  <c:v>0.101909021201379</c:v>
                </c:pt>
                <c:pt idx="3">
                  <c:v>0.114462227398561</c:v>
                </c:pt>
                <c:pt idx="4">
                  <c:v>0.109396065329084</c:v>
                </c:pt>
                <c:pt idx="5">
                  <c:v>6.5385484612024605E-2</c:v>
                </c:pt>
                <c:pt idx="6">
                  <c:v>5.5486905892887101E-2</c:v>
                </c:pt>
              </c:numCache>
            </c:numRef>
          </c:val>
        </c:ser>
        <c:ser>
          <c:idx val="4"/>
          <c:order val="4"/>
          <c:tx>
            <c:strRef>
              <c:f>'人口，top10'!$A$22</c:f>
              <c:strCache>
                <c:ptCount val="1"/>
                <c:pt idx="0">
                  <c:v>France</c:v>
                </c:pt>
              </c:strCache>
            </c:strRef>
          </c:tx>
          <c:spPr>
            <a:solidFill>
              <a:schemeClr val="accent5"/>
            </a:solidFill>
            <a:ln>
              <a:noFill/>
            </a:ln>
            <a:effectLst/>
          </c:spPr>
          <c:invertIfNegative val="0"/>
          <c:dPt>
            <c:idx val="4"/>
            <c:invertIfNegative val="0"/>
            <c:bubble3D val="0"/>
            <c:spPr>
              <a:solidFill>
                <a:schemeClr val="tx1"/>
              </a:solidFill>
              <a:ln>
                <a:noFill/>
              </a:ln>
              <a:effectLst/>
            </c:spPr>
          </c:dPt>
          <c:dPt>
            <c:idx val="5"/>
            <c:invertIfNegative val="0"/>
            <c:bubble3D val="0"/>
            <c:spPr>
              <a:solidFill>
                <a:schemeClr val="tx1"/>
              </a:solidFill>
              <a:ln>
                <a:noFill/>
              </a:ln>
              <a:effectLst/>
            </c:spPr>
          </c:dPt>
          <c:dPt>
            <c:idx val="6"/>
            <c:invertIfNegative val="0"/>
            <c:bubble3D val="0"/>
            <c:spPr>
              <a:solidFill>
                <a:schemeClr val="bg1">
                  <a:lumMod val="50000"/>
                </a:schemeClr>
              </a:solidFill>
              <a:ln>
                <a:noFill/>
              </a:ln>
              <a:effectLst/>
            </c:spPr>
          </c:dPt>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'人口，top10'!$B$22:$H$22</c:f>
              <c:numCache>
                <c:formatCode>0.0%</c:formatCode>
                <c:ptCount val="7"/>
                <c:pt idx="0">
                  <c:v>3.5090094126484499E-2</c:v>
                </c:pt>
                <c:pt idx="1">
                  <c:v>2.98301420503592E-2</c:v>
                </c:pt>
                <c:pt idx="2">
                  <c:v>3.0551540918737002E-2</c:v>
                </c:pt>
                <c:pt idx="3">
                  <c:v>2.6693868506732402E-2</c:v>
                </c:pt>
                <c:pt idx="4">
                  <c:v>1.9E-2</c:v>
                </c:pt>
                <c:pt idx="5">
                  <c:v>1.9E-2</c:v>
                </c:pt>
                <c:pt idx="6">
                  <c:v>1.7999999999999999E-2</c:v>
                </c:pt>
              </c:numCache>
            </c:numRef>
          </c:val>
        </c:ser>
        <c:ser>
          <c:idx val="5"/>
          <c:order val="5"/>
          <c:tx>
            <c:strRef>
              <c:f>'人口，top10'!$A$23</c:f>
              <c:strCache>
                <c:ptCount val="1"/>
                <c:pt idx="0">
                  <c:v>Canada</c:v>
                </c:pt>
              </c:strCache>
            </c:strRef>
          </c:tx>
          <c:spPr>
            <a:solidFill>
              <a:schemeClr val="accent6"/>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'人口，top10'!$B$23:$H$23</c:f>
              <c:numCache>
                <c:formatCode>0.0%</c:formatCode>
                <c:ptCount val="7"/>
                <c:pt idx="0">
                  <c:v>2.67362176926778E-2</c:v>
                </c:pt>
                <c:pt idx="1">
                  <c:v>2.12156897070995E-2</c:v>
                </c:pt>
                <c:pt idx="2">
                  <c:v>2.37644609640736E-2</c:v>
                </c:pt>
                <c:pt idx="3">
                  <c:v>2.26363463606379E-2</c:v>
                </c:pt>
                <c:pt idx="4">
                  <c:v>2.08929042851137E-2</c:v>
                </c:pt>
                <c:pt idx="5">
                  <c:v>2.242936762291E-2</c:v>
                </c:pt>
                <c:pt idx="6">
                  <c:v>1.5909906389312198E-2</c:v>
                </c:pt>
              </c:numCache>
            </c:numRef>
          </c:val>
        </c:ser>
        <c:ser>
          <c:idx val="6"/>
          <c:order val="6"/>
          <c:tx>
            <c:strRef>
              <c:f>'人口，top10'!$A$24</c:f>
              <c:strCache>
                <c:ptCount val="1"/>
                <c:pt idx="0">
                  <c:v>Ukraine</c:v>
                </c:pt>
              </c:strCache>
            </c:strRef>
          </c:tx>
          <c:spPr>
            <a:solidFill>
              <a:schemeClr val="accent1">
                <a:lumMod val="60000"/>
              </a:schemeClr>
            </a:solidFill>
            <a:ln>
              <a:noFill/>
            </a:ln>
            <a:effectLst/>
          </c:spPr>
          <c:invertIfNegative val="0"/>
          <c:dPt>
            <c:idx val="5"/>
            <c:invertIfNegative val="0"/>
            <c:bubble3D val="0"/>
            <c:spPr>
              <a:solidFill>
                <a:srgbClr val="FF0000"/>
              </a:solidFill>
              <a:ln>
                <a:noFill/>
              </a:ln>
              <a:effectLst/>
            </c:spPr>
          </c:dPt>
          <c:dPt>
            <c:idx val="6"/>
            <c:invertIfNegative val="0"/>
            <c:bubble3D val="0"/>
            <c:spPr>
              <a:solidFill>
                <a:srgbClr val="FF0000"/>
              </a:solidFill>
              <a:ln>
                <a:noFill/>
              </a:ln>
              <a:effectLst/>
            </c:spPr>
          </c:dPt>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'人口，top10'!$B$24:$H$24</c:f>
              <c:numCache>
                <c:formatCode>0.0%</c:formatCode>
                <c:ptCount val="7"/>
                <c:pt idx="0">
                  <c:v>2.1923276764149499E-2</c:v>
                </c:pt>
                <c:pt idx="1">
                  <c:v>2.9659271658145001E-2</c:v>
                </c:pt>
                <c:pt idx="2">
                  <c:v>3.0561507599785799E-2</c:v>
                </c:pt>
                <c:pt idx="3">
                  <c:v>3.4326092324744803E-2</c:v>
                </c:pt>
                <c:pt idx="4">
                  <c:v>3.2806803499483297E-2</c:v>
                </c:pt>
                <c:pt idx="5">
                  <c:v>1.9E-2</c:v>
                </c:pt>
                <c:pt idx="6">
                  <c:v>1.7999999999999999E-2</c:v>
                </c:pt>
              </c:numCache>
            </c:numRef>
          </c:val>
        </c:ser>
        <c:ser>
          <c:idx val="7"/>
          <c:order val="7"/>
          <c:tx>
            <c:strRef>
              <c:f>'人口，top10'!$A$25</c:f>
              <c:strCache>
                <c:ptCount val="1"/>
                <c:pt idx="0">
                  <c:v>Poland</c:v>
                </c:pt>
              </c:strCache>
            </c:strRef>
          </c:tx>
          <c:spPr>
            <a:solidFill>
              <a:schemeClr val="accent2">
                <a:lumMod val="60000"/>
              </a:schemeClr>
            </a:solidFill>
            <a:ln>
              <a:noFill/>
            </a:ln>
            <a:effectLst/>
          </c:spPr>
          <c:invertIfNegative val="0"/>
          <c:dPt>
            <c:idx val="4"/>
            <c:invertIfNegative val="0"/>
            <c:bubble3D val="0"/>
            <c:spPr>
              <a:solidFill>
                <a:srgbClr val="FFFF00">
                  <a:alpha val="50000"/>
                </a:srgbClr>
              </a:solidFill>
              <a:ln>
                <a:noFill/>
              </a:ln>
              <a:effectLst/>
            </c:spPr>
          </c:dPt>
          <c:dPt>
            <c:idx val="5"/>
            <c:invertIfNegative val="0"/>
            <c:bubble3D val="0"/>
            <c:spPr>
              <a:solidFill>
                <a:srgbClr val="FFFF00">
                  <a:alpha val="50000"/>
                </a:srgbClr>
              </a:solidFill>
              <a:ln>
                <a:noFill/>
              </a:ln>
              <a:effectLst/>
            </c:spPr>
          </c:dPt>
          <c:dPt>
            <c:idx val="6"/>
            <c:invertIfNegative val="0"/>
            <c:bubble3D val="0"/>
            <c:spPr>
              <a:solidFill>
                <a:srgbClr val="FFFF00">
                  <a:alpha val="50000"/>
                </a:srgbClr>
              </a:solidFill>
              <a:ln>
                <a:noFill/>
              </a:ln>
              <a:effectLst/>
            </c:spPr>
          </c:dPt>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'人口，top10'!$B$25:$H$25</c:f>
              <c:numCache>
                <c:formatCode>0.0%</c:formatCode>
                <c:ptCount val="7"/>
                <c:pt idx="0">
                  <c:v>1.9449375000397201E-2</c:v>
                </c:pt>
                <c:pt idx="1">
                  <c:v>2.19715019689431E-2</c:v>
                </c:pt>
                <c:pt idx="2">
                  <c:v>2.1186517271984898E-2</c:v>
                </c:pt>
                <c:pt idx="3">
                  <c:v>2.4539398706561199E-2</c:v>
                </c:pt>
                <c:pt idx="4">
                  <c:v>3.2000000000000001E-2</c:v>
                </c:pt>
                <c:pt idx="5">
                  <c:v>0.05</c:v>
                </c:pt>
                <c:pt idx="6">
                  <c:v>6.4000000000000001E-2</c:v>
                </c:pt>
              </c:numCache>
            </c:numRef>
          </c:val>
        </c:ser>
        <c:ser>
          <c:idx val="8"/>
          <c:order val="8"/>
          <c:tx>
            <c:strRef>
              <c:f>'人口，top10'!$A$26</c:f>
              <c:strCache>
                <c:ptCount val="1"/>
                <c:pt idx="0">
                  <c:v>Japan</c:v>
                </c:pt>
              </c:strCache>
            </c:strRef>
          </c:tx>
          <c:spPr>
            <a:solidFill>
              <a:schemeClr val="accent3">
                <a:lumMod val="60000"/>
              </a:schemeClr>
            </a:solidFill>
            <a:ln w="12700" cmpd="sng">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'人口，top10'!$B$26:$H$26</c:f>
              <c:numCache>
                <c:formatCode>0.0%</c:formatCode>
                <c:ptCount val="7"/>
                <c:pt idx="0">
                  <c:v>1.7788767992292401E-2</c:v>
                </c:pt>
                <c:pt idx="1">
                  <c:v>2.56025666007587E-2</c:v>
                </c:pt>
                <c:pt idx="2">
                  <c:v>5.3503470125633001E-2</c:v>
                </c:pt>
                <c:pt idx="3">
                  <c:v>5.0051728352211403E-2</c:v>
                </c:pt>
                <c:pt idx="4">
                  <c:v>5.0823049723556002E-2</c:v>
                </c:pt>
                <c:pt idx="5">
                  <c:v>5.1179522248757402E-2</c:v>
                </c:pt>
                <c:pt idx="6">
                  <c:v>3.73163259288843E-2</c:v>
                </c:pt>
              </c:numCache>
            </c:numRef>
          </c:val>
        </c:ser>
        <c:ser>
          <c:idx val="9"/>
          <c:order val="9"/>
          <c:tx>
            <c:strRef>
              <c:f>'人口，top10'!$A$27</c:f>
              <c:strCache>
                <c:ptCount val="1"/>
                <c:pt idx="0">
                  <c:v>China</c:v>
                </c:pt>
              </c:strCache>
            </c:strRef>
          </c:tx>
          <c:spPr>
            <a:solidFill>
              <a:schemeClr val="accent4">
                <a:lumMod val="60000"/>
              </a:schemeClr>
            </a:solidFill>
            <a:ln>
              <a:solidFill>
                <a:srgbClr val="FF0000">
                  <a:alpha val="99000"/>
                </a:srgbClr>
              </a:solid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'人口，top10'!$B$27:$H$27</c:f>
              <c:numCache>
                <c:formatCode>0.0%</c:formatCode>
                <c:ptCount val="7"/>
                <c:pt idx="0">
                  <c:v>1.3641381335234799E-2</c:v>
                </c:pt>
                <c:pt idx="1">
                  <c:v>8.5868629886861295E-2</c:v>
                </c:pt>
                <c:pt idx="2">
                  <c:v>5.36979283610515E-2</c:v>
                </c:pt>
                <c:pt idx="3">
                  <c:v>7.7498680920053797E-2</c:v>
                </c:pt>
                <c:pt idx="4">
                  <c:v>0.114229641600093</c:v>
                </c:pt>
                <c:pt idx="5">
                  <c:v>0.142896876295033</c:v>
                </c:pt>
                <c:pt idx="6">
                  <c:v>0.26414307805839199</c:v>
                </c:pt>
              </c:numCache>
            </c:numRef>
          </c:val>
        </c:ser>
        <c:ser>
          <c:idx val="10"/>
          <c:order val="10"/>
          <c:tx>
            <c:strRef>
              <c:f>'人口，top10'!$A$28</c:f>
              <c:strCache>
                <c:ptCount val="1"/>
                <c:pt idx="0">
                  <c:v>REST</c:v>
                </c:pt>
              </c:strCache>
            </c:strRef>
          </c:tx>
          <c:spPr>
            <a:solidFill>
              <a:schemeClr val="accent5">
                <a:lumMod val="60000"/>
              </a:schemeClr>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'人口，top10'!$B$28:$H$28</c:f>
              <c:numCache>
                <c:formatCode>0.0%</c:formatCode>
                <c:ptCount val="7"/>
                <c:pt idx="0">
                  <c:v>0.177027824511994</c:v>
                </c:pt>
                <c:pt idx="1">
                  <c:v>0.21514897380221101</c:v>
                </c:pt>
                <c:pt idx="2">
                  <c:v>0.26665199149147201</c:v>
                </c:pt>
                <c:pt idx="3">
                  <c:v>0.31154516937705801</c:v>
                </c:pt>
                <c:pt idx="4">
                  <c:v>0.325509078249204</c:v>
                </c:pt>
                <c:pt idx="5">
                  <c:v>0.33317351036464699</c:v>
                </c:pt>
                <c:pt idx="6">
                  <c:v>0.31413486448775202</c:v>
                </c:pt>
              </c:numCache>
            </c:numRef>
          </c:val>
        </c:ser>
        <c:ser>
          <c:idx val="11"/>
          <c:order val="11"/>
          <c:tx>
            <c:strRef>
              <c:f>'人口，top10'!$A$29</c:f>
              <c:strCache>
                <c:ptCount val="1"/>
                <c:pt idx="0">
                  <c:v>Italy</c:v>
                </c:pt>
              </c:strCache>
            </c:strRef>
          </c:tx>
          <c:spPr>
            <a:solidFill>
              <a:schemeClr val="tx1"/>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'人口，top10'!$K$29:$Q$29</c:f>
              <c:numCache>
                <c:formatCode>General</c:formatCode>
                <c:ptCount val="7"/>
              </c:numCache>
            </c:numRef>
          </c:val>
        </c:ser>
        <c:ser>
          <c:idx val="12"/>
          <c:order val="12"/>
          <c:tx>
            <c:strRef>
              <c:f>'人口，top10'!$A$30</c:f>
              <c:strCache>
                <c:ptCount val="1"/>
                <c:pt idx="0">
                  <c:v>Iran</c:v>
                </c:pt>
              </c:strCache>
            </c:strRef>
          </c:tx>
          <c:spPr>
            <a:solidFill>
              <a:schemeClr val="bg1">
                <a:lumMod val="50000"/>
              </a:schemeClr>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'人口，top10'!$K$30:$Q$30</c:f>
              <c:numCache>
                <c:formatCode>General</c:formatCode>
                <c:ptCount val="7"/>
              </c:numCache>
            </c:numRef>
          </c:val>
        </c:ser>
        <c:ser>
          <c:idx val="13"/>
          <c:order val="13"/>
          <c:tx>
            <c:strRef>
              <c:f>'人口，top10'!$A$31</c:f>
              <c:strCache>
                <c:ptCount val="1"/>
                <c:pt idx="0">
                  <c:v>South Korea</c:v>
                </c:pt>
              </c:strCache>
            </c:strRef>
          </c:tx>
          <c:spPr>
            <a:solidFill>
              <a:srgbClr val="FF0000"/>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'人口，top10'!$K$31:$Q$31</c:f>
              <c:numCache>
                <c:formatCode>General</c:formatCode>
                <c:ptCount val="7"/>
              </c:numCache>
            </c:numRef>
          </c:val>
        </c:ser>
        <c:ser>
          <c:idx val="14"/>
          <c:order val="14"/>
          <c:tx>
            <c:strRef>
              <c:f>'人口，top10'!$A$32</c:f>
              <c:strCache>
                <c:ptCount val="1"/>
                <c:pt idx="0">
                  <c:v>India</c:v>
                </c:pt>
              </c:strCache>
            </c:strRef>
          </c:tx>
          <c:spPr>
            <a:solidFill>
              <a:srgbClr val="FFFF00">
                <a:alpha val="50000"/>
              </a:srgbClr>
            </a:solidFill>
            <a:ln>
              <a:noFill/>
            </a:ln>
            <a:effectLst/>
          </c:spPr>
          <c:invertIfNegative val="0"/>
          <c:cat>
            <c:numRef>
              <c:f>'人口，top10'!$B$17:$H$17</c:f>
              <c:numCache>
                <c:formatCode>General</c:formatCode>
                <c:ptCount val="7"/>
                <c:pt idx="0">
                  <c:v>1950</c:v>
                </c:pt>
                <c:pt idx="1">
                  <c:v>1960</c:v>
                </c:pt>
                <c:pt idx="2">
                  <c:v>1970</c:v>
                </c:pt>
                <c:pt idx="3">
                  <c:v>1980</c:v>
                </c:pt>
                <c:pt idx="4">
                  <c:v>1990</c:v>
                </c:pt>
                <c:pt idx="5">
                  <c:v>2000</c:v>
                </c:pt>
                <c:pt idx="6">
                  <c:v>2010</c:v>
                </c:pt>
              </c:numCache>
            </c:numRef>
          </c:cat>
          <c:val>
            <c:numRef>
              <c:f>'人口，top10'!$K$32:$Q$32</c:f>
              <c:numCache>
                <c:formatCode>General</c:formatCode>
                <c:ptCount val="7"/>
              </c:numCache>
            </c:numRef>
          </c:val>
        </c:ser>
        <c:dLbls>
          <c:showLegendKey val="0"/>
          <c:showVal val="0"/>
          <c:showCatName val="0"/>
          <c:showSerName val="0"/>
          <c:showPercent val="0"/>
          <c:showBubbleSize val="0"/>
        </c:dLbls>
        <c:gapWidth val="75"/>
        <c:overlap val="100"/>
        <c:axId val="258495792"/>
        <c:axId val="258496352"/>
      </c:barChart>
      <c:catAx>
        <c:axId val="25849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496352"/>
        <c:crosses val="autoZero"/>
        <c:auto val="1"/>
        <c:lblAlgn val="ctr"/>
        <c:lblOffset val="100"/>
        <c:noMultiLvlLbl val="0"/>
      </c:catAx>
      <c:valAx>
        <c:axId val="258496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495792"/>
        <c:crosses val="autoZero"/>
        <c:crossBetween val="between"/>
      </c:valAx>
      <c:spPr>
        <a:noFill/>
        <a:ln>
          <a:noFill/>
        </a:ln>
        <a:effectLst/>
      </c:spPr>
    </c:plotArea>
    <c:legend>
      <c:legendPos val="b"/>
      <c:layout>
        <c:manualLayout>
          <c:xMode val="edge"/>
          <c:yMode val="edge"/>
          <c:x val="4.15097552392912E-2"/>
          <c:y val="0.86517605833732103"/>
          <c:w val="0.95650405229943702"/>
          <c:h val="0.134823861466183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Top 10 </a:t>
            </a:r>
            <a:r>
              <a:rPr lang="en-US" altLang="zh-CN" dirty="0" smtClean="0"/>
              <a:t>Historical Emitting Countries</a:t>
            </a:r>
            <a:endParaRPr lang="en-US" altLang="zh-CN" dirty="0"/>
          </a:p>
        </c:rich>
      </c:tx>
      <c:layout/>
      <c:overlay val="0"/>
      <c:spPr>
        <a:noFill/>
        <a:ln>
          <a:noFill/>
        </a:ln>
        <a:effectLst/>
      </c:spPr>
    </c:title>
    <c:autoTitleDeleted val="0"/>
    <c:plotArea>
      <c:layout/>
      <c:barChart>
        <c:barDir val="col"/>
        <c:grouping val="percentStacked"/>
        <c:varyColors val="0"/>
        <c:ser>
          <c:idx val="0"/>
          <c:order val="0"/>
          <c:tx>
            <c:strRef>
              <c:f>Sheet2!$A$27</c:f>
              <c:strCache>
                <c:ptCount val="1"/>
                <c:pt idx="0">
                  <c:v>USA</c:v>
                </c:pt>
              </c:strCache>
            </c:strRef>
          </c:tx>
          <c:spPr>
            <a:solidFill>
              <a:schemeClr val="accent1"/>
            </a:solidFill>
            <a:ln>
              <a:noFill/>
            </a:ln>
            <a:effectLst/>
          </c:spPr>
          <c:invertIfNegative val="0"/>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Sheet2!$B$27:$H$27</c:f>
              <c:numCache>
                <c:formatCode>0.0%</c:formatCode>
                <c:ptCount val="7"/>
                <c:pt idx="0">
                  <c:v>0.40936395705441703</c:v>
                </c:pt>
                <c:pt idx="1">
                  <c:v>0.37549854886706402</c:v>
                </c:pt>
                <c:pt idx="2">
                  <c:v>0.34024435503433897</c:v>
                </c:pt>
                <c:pt idx="3">
                  <c:v>0.30929517425848002</c:v>
                </c:pt>
                <c:pt idx="4">
                  <c:v>0.281780281909492</c:v>
                </c:pt>
                <c:pt idx="5">
                  <c:v>0.26780285389092701</c:v>
                </c:pt>
                <c:pt idx="6">
                  <c:v>0.251082213738197</c:v>
                </c:pt>
              </c:numCache>
            </c:numRef>
          </c:val>
        </c:ser>
        <c:ser>
          <c:idx val="1"/>
          <c:order val="1"/>
          <c:tx>
            <c:strRef>
              <c:f>Sheet2!$A$28</c:f>
              <c:strCache>
                <c:ptCount val="1"/>
                <c:pt idx="0">
                  <c:v>Russian</c:v>
                </c:pt>
              </c:strCache>
            </c:strRef>
          </c:tx>
          <c:spPr>
            <a:solidFill>
              <a:schemeClr val="accent2"/>
            </a:solidFill>
            <a:ln>
              <a:noFill/>
            </a:ln>
            <a:effectLst/>
          </c:spPr>
          <c:invertIfNegative val="0"/>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Sheet2!$B$28:$H$28</c:f>
              <c:numCache>
                <c:formatCode>0.0%</c:formatCode>
                <c:ptCount val="7"/>
                <c:pt idx="0">
                  <c:v>0.15295514989468501</c:v>
                </c:pt>
                <c:pt idx="1">
                  <c:v>7.8940397444157095E-2</c:v>
                </c:pt>
                <c:pt idx="2">
                  <c:v>9.3424600004045205E-2</c:v>
                </c:pt>
                <c:pt idx="3">
                  <c:v>0.10063667931384</c:v>
                </c:pt>
                <c:pt idx="4">
                  <c:v>0.10628902896301699</c:v>
                </c:pt>
                <c:pt idx="5">
                  <c:v>9.82755571987355E-2</c:v>
                </c:pt>
                <c:pt idx="6">
                  <c:v>8.8059917527040593E-2</c:v>
                </c:pt>
              </c:numCache>
            </c:numRef>
          </c:val>
        </c:ser>
        <c:ser>
          <c:idx val="2"/>
          <c:order val="2"/>
          <c:tx>
            <c:strRef>
              <c:f>Sheet2!$A$29</c:f>
              <c:strCache>
                <c:ptCount val="1"/>
                <c:pt idx="0">
                  <c:v>Germany</c:v>
                </c:pt>
              </c:strCache>
            </c:strRef>
          </c:tx>
          <c:spPr>
            <a:solidFill>
              <a:schemeClr val="accent3"/>
            </a:solidFill>
            <a:ln>
              <a:noFill/>
            </a:ln>
            <a:effectLst/>
          </c:spPr>
          <c:invertIfNegative val="0"/>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Sheet2!$B$29:$H$29</c:f>
              <c:numCache>
                <c:formatCode>0.0%</c:formatCode>
                <c:ptCount val="7"/>
                <c:pt idx="0">
                  <c:v>1.8751148063563299E-2</c:v>
                </c:pt>
                <c:pt idx="1">
                  <c:v>0.10049236606546399</c:v>
                </c:pt>
                <c:pt idx="2">
                  <c:v>9.1842131418543999E-2</c:v>
                </c:pt>
                <c:pt idx="3">
                  <c:v>7.8568338591405606E-2</c:v>
                </c:pt>
                <c:pt idx="4">
                  <c:v>6.9272883604139801E-2</c:v>
                </c:pt>
                <c:pt idx="5">
                  <c:v>6.0626981398327999E-2</c:v>
                </c:pt>
                <c:pt idx="6">
                  <c:v>5.2431324351284198E-2</c:v>
                </c:pt>
              </c:numCache>
            </c:numRef>
          </c:val>
        </c:ser>
        <c:ser>
          <c:idx val="3"/>
          <c:order val="3"/>
          <c:tx>
            <c:strRef>
              <c:f>Sheet2!$A$30</c:f>
              <c:strCache>
                <c:ptCount val="1"/>
                <c:pt idx="0">
                  <c:v>UK</c:v>
                </c:pt>
              </c:strCache>
            </c:strRef>
          </c:tx>
          <c:spPr>
            <a:solidFill>
              <a:schemeClr val="accent4"/>
            </a:solidFill>
            <a:ln w="19050" cmpd="sng">
              <a:solidFill>
                <a:schemeClr val="tx1"/>
              </a:solidFill>
            </a:ln>
            <a:effectLst/>
          </c:spPr>
          <c:invertIfNegative val="0"/>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Sheet2!$B$30:$H$30</c:f>
              <c:numCache>
                <c:formatCode>0.0%</c:formatCode>
                <c:ptCount val="7"/>
                <c:pt idx="0">
                  <c:v>0.15295514989468501</c:v>
                </c:pt>
                <c:pt idx="1">
                  <c:v>9.2622728319578296E-2</c:v>
                </c:pt>
                <c:pt idx="2">
                  <c:v>7.1847619431693197E-2</c:v>
                </c:pt>
                <c:pt idx="3">
                  <c:v>5.58506237268541E-2</c:v>
                </c:pt>
                <c:pt idx="4">
                  <c:v>4.6271379506996203E-2</c:v>
                </c:pt>
                <c:pt idx="5">
                  <c:v>4.02109258870516E-2</c:v>
                </c:pt>
                <c:pt idx="6">
                  <c:v>3.4738350223071299E-2</c:v>
                </c:pt>
              </c:numCache>
            </c:numRef>
          </c:val>
        </c:ser>
        <c:ser>
          <c:idx val="4"/>
          <c:order val="4"/>
          <c:tx>
            <c:strRef>
              <c:f>Sheet2!$A$31</c:f>
              <c:strCache>
                <c:ptCount val="1"/>
                <c:pt idx="0">
                  <c:v>China</c:v>
                </c:pt>
              </c:strCache>
            </c:strRef>
          </c:tx>
          <c:spPr>
            <a:solidFill>
              <a:schemeClr val="accent5"/>
            </a:solidFill>
            <a:ln w="12700">
              <a:solidFill>
                <a:srgbClr val="FF0000"/>
              </a:solidFill>
            </a:ln>
            <a:effectLst/>
          </c:spPr>
          <c:invertIfNegative val="0"/>
          <c:dPt>
            <c:idx val="0"/>
            <c:invertIfNegative val="0"/>
            <c:bubble3D val="0"/>
            <c:spPr>
              <a:solidFill>
                <a:srgbClr val="FF0000"/>
              </a:solidFill>
              <a:ln w="12700">
                <a:solidFill>
                  <a:srgbClr val="FF0000"/>
                </a:solidFill>
              </a:ln>
              <a:effectLst/>
            </c:spPr>
          </c:dPt>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Sheet2!$B$31:$H$31</c:f>
              <c:numCache>
                <c:formatCode>0.0%</c:formatCode>
                <c:ptCount val="7"/>
                <c:pt idx="0">
                  <c:v>1.8751148063563299E-2</c:v>
                </c:pt>
                <c:pt idx="1">
                  <c:v>3.5472709806695001E-2</c:v>
                </c:pt>
                <c:pt idx="2">
                  <c:v>4.0729375197186897E-2</c:v>
                </c:pt>
                <c:pt idx="3">
                  <c:v>5.3455879140636299E-2</c:v>
                </c:pt>
                <c:pt idx="4">
                  <c:v>6.9442813048517099E-2</c:v>
                </c:pt>
                <c:pt idx="5">
                  <c:v>8.9008512117282598E-2</c:v>
                </c:pt>
                <c:pt idx="6">
                  <c:v>0.12046169504260799</c:v>
                </c:pt>
              </c:numCache>
            </c:numRef>
          </c:val>
        </c:ser>
        <c:ser>
          <c:idx val="5"/>
          <c:order val="5"/>
          <c:tx>
            <c:strRef>
              <c:f>Sheet2!$A$32</c:f>
              <c:strCache>
                <c:ptCount val="1"/>
                <c:pt idx="0">
                  <c:v>Japan</c:v>
                </c:pt>
              </c:strCache>
            </c:strRef>
          </c:tx>
          <c:spPr>
            <a:solidFill>
              <a:schemeClr val="accent6"/>
            </a:solidFill>
            <a:ln>
              <a:noFill/>
            </a:ln>
            <a:effectLst/>
          </c:spPr>
          <c:invertIfNegative val="0"/>
          <c:dPt>
            <c:idx val="1"/>
            <c:invertIfNegative val="0"/>
            <c:bubble3D val="0"/>
            <c:spPr>
              <a:solidFill>
                <a:schemeClr val="accent5">
                  <a:lumMod val="40000"/>
                  <a:lumOff val="60000"/>
                </a:schemeClr>
              </a:solidFill>
              <a:ln>
                <a:noFill/>
              </a:ln>
              <a:effectLst/>
            </c:spPr>
          </c:dPt>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Sheet2!$B$32:$H$32</c:f>
              <c:numCache>
                <c:formatCode>0.0%</c:formatCode>
                <c:ptCount val="7"/>
                <c:pt idx="0">
                  <c:v>1.7897800811201701E-2</c:v>
                </c:pt>
                <c:pt idx="1">
                  <c:v>2.1999999999999999E-2</c:v>
                </c:pt>
                <c:pt idx="2">
                  <c:v>3.1382859669448301E-2</c:v>
                </c:pt>
                <c:pt idx="3">
                  <c:v>4.0874248983610799E-2</c:v>
                </c:pt>
                <c:pt idx="4">
                  <c:v>4.3140692260804803E-2</c:v>
                </c:pt>
                <c:pt idx="5">
                  <c:v>4.5509579377242003E-2</c:v>
                </c:pt>
                <c:pt idx="6">
                  <c:v>4.4978058855703801E-2</c:v>
                </c:pt>
              </c:numCache>
            </c:numRef>
          </c:val>
        </c:ser>
        <c:ser>
          <c:idx val="6"/>
          <c:order val="6"/>
          <c:tx>
            <c:strRef>
              <c:f>Sheet2!$A$33</c:f>
              <c:strCache>
                <c:ptCount val="1"/>
                <c:pt idx="0">
                  <c:v>France</c:v>
                </c:pt>
              </c:strCache>
            </c:strRef>
          </c:tx>
          <c:spPr>
            <a:solidFill>
              <a:schemeClr val="accent1">
                <a:lumMod val="60000"/>
              </a:schemeClr>
            </a:solidFill>
            <a:ln>
              <a:noFill/>
            </a:ln>
            <a:effectLst/>
          </c:spPr>
          <c:invertIfNegative val="0"/>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Sheet2!$B$33:$H$33</c:f>
              <c:numCache>
                <c:formatCode>0.0%</c:formatCode>
                <c:ptCount val="7"/>
                <c:pt idx="0">
                  <c:v>1.8751148063563299E-2</c:v>
                </c:pt>
                <c:pt idx="1">
                  <c:v>3.6767779252795202E-2</c:v>
                </c:pt>
                <c:pt idx="2">
                  <c:v>3.3947845218073598E-2</c:v>
                </c:pt>
                <c:pt idx="3">
                  <c:v>3.1611805681293501E-2</c:v>
                </c:pt>
                <c:pt idx="4">
                  <c:v>2.7687801160995899E-2</c:v>
                </c:pt>
                <c:pt idx="5">
                  <c:v>2.4773335726805401E-2</c:v>
                </c:pt>
                <c:pt idx="6">
                  <c:v>2.18990294693562E-2</c:v>
                </c:pt>
              </c:numCache>
            </c:numRef>
          </c:val>
        </c:ser>
        <c:ser>
          <c:idx val="7"/>
          <c:order val="7"/>
          <c:tx>
            <c:strRef>
              <c:f>Sheet2!$A$34</c:f>
              <c:strCache>
                <c:ptCount val="1"/>
                <c:pt idx="0">
                  <c:v>Ukraine</c:v>
                </c:pt>
              </c:strCache>
            </c:strRef>
          </c:tx>
          <c:spPr>
            <a:solidFill>
              <a:schemeClr val="accent2">
                <a:lumMod val="60000"/>
              </a:schemeClr>
            </a:solidFill>
            <a:ln>
              <a:noFill/>
            </a:ln>
            <a:effectLst/>
          </c:spPr>
          <c:invertIfNegative val="0"/>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Sheet2!$B$34:$H$34</c:f>
              <c:numCache>
                <c:formatCode>0.0%</c:formatCode>
                <c:ptCount val="7"/>
                <c:pt idx="0">
                  <c:v>0.15295514989468501</c:v>
                </c:pt>
                <c:pt idx="1">
                  <c:v>2.3673443040189899E-2</c:v>
                </c:pt>
                <c:pt idx="2">
                  <c:v>2.80171145900069E-2</c:v>
                </c:pt>
                <c:pt idx="3">
                  <c:v>3.0179947233165399E-2</c:v>
                </c:pt>
                <c:pt idx="4">
                  <c:v>3.1875031913842403E-2</c:v>
                </c:pt>
                <c:pt idx="5">
                  <c:v>2.8514812627948399E-2</c:v>
                </c:pt>
                <c:pt idx="6">
                  <c:v>2.4154028242190699E-2</c:v>
                </c:pt>
              </c:numCache>
            </c:numRef>
          </c:val>
        </c:ser>
        <c:ser>
          <c:idx val="8"/>
          <c:order val="8"/>
          <c:tx>
            <c:strRef>
              <c:f>Sheet2!$A$35</c:f>
              <c:strCache>
                <c:ptCount val="1"/>
                <c:pt idx="0">
                  <c:v>Canada</c:v>
                </c:pt>
              </c:strCache>
            </c:strRef>
          </c:tx>
          <c:spPr>
            <a:solidFill>
              <a:schemeClr val="accent3">
                <a:lumMod val="60000"/>
              </a:schemeClr>
            </a:solidFill>
            <a:ln>
              <a:noFill/>
            </a:ln>
            <a:effectLst/>
          </c:spPr>
          <c:invertIfNegative val="0"/>
          <c:dPt>
            <c:idx val="0"/>
            <c:invertIfNegative val="0"/>
            <c:bubble3D val="0"/>
            <c:spPr>
              <a:solidFill>
                <a:schemeClr val="accent5">
                  <a:lumMod val="40000"/>
                  <a:lumOff val="60000"/>
                </a:schemeClr>
              </a:solidFill>
              <a:ln>
                <a:noFill/>
              </a:ln>
              <a:effectLst/>
            </c:spPr>
          </c:dPt>
          <c:dPt>
            <c:idx val="5"/>
            <c:invertIfNegative val="0"/>
            <c:bubble3D val="0"/>
            <c:spPr>
              <a:solidFill>
                <a:schemeClr val="accent6">
                  <a:lumMod val="60000"/>
                  <a:lumOff val="40000"/>
                </a:schemeClr>
              </a:solidFill>
              <a:ln>
                <a:noFill/>
              </a:ln>
              <a:effectLst/>
            </c:spPr>
          </c:dPt>
          <c:dPt>
            <c:idx val="6"/>
            <c:invertIfNegative val="0"/>
            <c:bubble3D val="0"/>
            <c:spPr>
              <a:solidFill>
                <a:schemeClr val="accent6">
                  <a:lumMod val="60000"/>
                  <a:lumOff val="40000"/>
                </a:schemeClr>
              </a:solidFill>
              <a:ln>
                <a:noFill/>
              </a:ln>
              <a:effectLst/>
            </c:spPr>
          </c:dPt>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Sheet2!$B$35:$H$35</c:f>
              <c:numCache>
                <c:formatCode>0.0%</c:formatCode>
                <c:ptCount val="7"/>
                <c:pt idx="0">
                  <c:v>2.31017481675178E-2</c:v>
                </c:pt>
                <c:pt idx="1">
                  <c:v>2.3031191019089198E-2</c:v>
                </c:pt>
                <c:pt idx="2">
                  <c:v>2.2987572373516198E-2</c:v>
                </c:pt>
                <c:pt idx="3">
                  <c:v>2.3036335274722E-2</c:v>
                </c:pt>
                <c:pt idx="4">
                  <c:v>2.2236509167203201E-2</c:v>
                </c:pt>
                <c:pt idx="5">
                  <c:v>2.5000000000000001E-2</c:v>
                </c:pt>
                <c:pt idx="6">
                  <c:v>2.4E-2</c:v>
                </c:pt>
              </c:numCache>
            </c:numRef>
          </c:val>
        </c:ser>
        <c:ser>
          <c:idx val="9"/>
          <c:order val="9"/>
          <c:tx>
            <c:strRef>
              <c:f>Sheet2!$A$36</c:f>
              <c:strCache>
                <c:ptCount val="1"/>
                <c:pt idx="0">
                  <c:v>REST</c:v>
                </c:pt>
              </c:strCache>
            </c:strRef>
          </c:tx>
          <c:spPr>
            <a:solidFill>
              <a:schemeClr val="accent4">
                <a:lumMod val="60000"/>
              </a:schemeClr>
            </a:solidFill>
            <a:ln>
              <a:noFill/>
            </a:ln>
            <a:effectLst/>
          </c:spPr>
          <c:invertIfNegative val="0"/>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Sheet2!$B$36:$H$36</c:f>
              <c:numCache>
                <c:formatCode>0.0%</c:formatCode>
                <c:ptCount val="7"/>
                <c:pt idx="0">
                  <c:v>0.15295514989468501</c:v>
                </c:pt>
                <c:pt idx="1">
                  <c:v>0.21155588931268199</c:v>
                </c:pt>
                <c:pt idx="2">
                  <c:v>0.245576527063147</c:v>
                </c:pt>
                <c:pt idx="3">
                  <c:v>0.27649096779599303</c:v>
                </c:pt>
                <c:pt idx="4">
                  <c:v>0.30200357846499098</c:v>
                </c:pt>
                <c:pt idx="5">
                  <c:v>0.32019486391222102</c:v>
                </c:pt>
                <c:pt idx="6">
                  <c:v>0.32938805563704898</c:v>
                </c:pt>
              </c:numCache>
            </c:numRef>
          </c:val>
        </c:ser>
        <c:ser>
          <c:idx val="10"/>
          <c:order val="10"/>
          <c:tx>
            <c:strRef>
              <c:f>Sheet2!$A$37</c:f>
              <c:strCache>
                <c:ptCount val="1"/>
                <c:pt idx="0">
                  <c:v>Belgium</c:v>
                </c:pt>
              </c:strCache>
            </c:strRef>
          </c:tx>
          <c:spPr>
            <a:solidFill>
              <a:srgbClr val="FF0000"/>
            </a:solidFill>
            <a:ln>
              <a:noFill/>
            </a:ln>
            <a:effectLst/>
          </c:spPr>
          <c:invertIfNegative val="0"/>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Sheet2!$B$37:$H$37</c:f>
              <c:numCache>
                <c:formatCode>General</c:formatCode>
                <c:ptCount val="7"/>
              </c:numCache>
            </c:numRef>
          </c:val>
        </c:ser>
        <c:ser>
          <c:idx val="11"/>
          <c:order val="11"/>
          <c:tx>
            <c:strRef>
              <c:f>Sheet2!$A$38</c:f>
              <c:strCache>
                <c:ptCount val="1"/>
                <c:pt idx="0">
                  <c:v>Poland</c:v>
                </c:pt>
              </c:strCache>
            </c:strRef>
          </c:tx>
          <c:spPr>
            <a:solidFill>
              <a:schemeClr val="accent5">
                <a:lumMod val="40000"/>
                <a:lumOff val="60000"/>
              </a:schemeClr>
            </a:solidFill>
            <a:ln>
              <a:noFill/>
            </a:ln>
            <a:effectLst/>
          </c:spPr>
          <c:invertIfNegative val="0"/>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Sheet2!$B$38:$H$38</c:f>
              <c:numCache>
                <c:formatCode>General</c:formatCode>
                <c:ptCount val="7"/>
              </c:numCache>
            </c:numRef>
          </c:val>
        </c:ser>
        <c:ser>
          <c:idx val="12"/>
          <c:order val="12"/>
          <c:tx>
            <c:strRef>
              <c:f>Sheet2!$A$39</c:f>
              <c:strCache>
                <c:ptCount val="1"/>
                <c:pt idx="0">
                  <c:v>India</c:v>
                </c:pt>
              </c:strCache>
            </c:strRef>
          </c:tx>
          <c:spPr>
            <a:solidFill>
              <a:schemeClr val="accent6">
                <a:lumMod val="60000"/>
                <a:lumOff val="40000"/>
              </a:schemeClr>
            </a:solidFill>
            <a:ln>
              <a:noFill/>
            </a:ln>
            <a:effectLst/>
          </c:spPr>
          <c:invertIfNegative val="0"/>
          <c:cat>
            <c:numRef>
              <c:f>Sheet2!$B$26:$H$26</c:f>
              <c:numCache>
                <c:formatCode>General</c:formatCode>
                <c:ptCount val="7"/>
                <c:pt idx="0">
                  <c:v>1950</c:v>
                </c:pt>
                <c:pt idx="1">
                  <c:v>1960</c:v>
                </c:pt>
                <c:pt idx="2">
                  <c:v>1970</c:v>
                </c:pt>
                <c:pt idx="3">
                  <c:v>1980</c:v>
                </c:pt>
                <c:pt idx="4">
                  <c:v>1990</c:v>
                </c:pt>
                <c:pt idx="5">
                  <c:v>2000</c:v>
                </c:pt>
                <c:pt idx="6">
                  <c:v>2010</c:v>
                </c:pt>
              </c:numCache>
            </c:numRef>
          </c:cat>
          <c:val>
            <c:numRef>
              <c:f>Sheet2!$B$39:$H$39</c:f>
              <c:numCache>
                <c:formatCode>General</c:formatCode>
                <c:ptCount val="7"/>
              </c:numCache>
            </c:numRef>
          </c:val>
        </c:ser>
        <c:dLbls>
          <c:showLegendKey val="0"/>
          <c:showVal val="0"/>
          <c:showCatName val="0"/>
          <c:showSerName val="0"/>
          <c:showPercent val="0"/>
          <c:showBubbleSize val="0"/>
        </c:dLbls>
        <c:gapWidth val="75"/>
        <c:overlap val="100"/>
        <c:axId val="258918928"/>
        <c:axId val="258919488"/>
      </c:barChart>
      <c:catAx>
        <c:axId val="25891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919488"/>
        <c:crosses val="autoZero"/>
        <c:auto val="1"/>
        <c:lblAlgn val="ctr"/>
        <c:lblOffset val="100"/>
        <c:noMultiLvlLbl val="0"/>
      </c:catAx>
      <c:valAx>
        <c:axId val="258919488"/>
        <c:scaling>
          <c:orientation val="minMax"/>
        </c:scaling>
        <c:delete val="0"/>
        <c:axPos val="l"/>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8918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465D88-904F-4857-9016-C178A07446FA}" type="datetimeFigureOut">
              <a:rPr lang="zh-CN" altLang="en-US" smtClean="0"/>
              <a:t>2014/5/13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2D9C50-84C7-4AB0-8175-62E93F3A5D1C}" type="slidenum">
              <a:rPr lang="zh-CN" altLang="en-US" smtClean="0"/>
              <a:t>‹#›</a:t>
            </a:fld>
            <a:endParaRPr lang="zh-CN" altLang="en-US"/>
          </a:p>
        </p:txBody>
      </p:sp>
    </p:spTree>
    <p:extLst>
      <p:ext uri="{BB962C8B-B14F-4D97-AF65-F5344CB8AC3E}">
        <p14:creationId xmlns:p14="http://schemas.microsoft.com/office/powerpoint/2010/main" val="29640149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F8E89-3363-4B1F-896D-25A69337648B}" type="datetimeFigureOut">
              <a:rPr lang="zh-CN" altLang="en-US" smtClean="0"/>
              <a:t>2014/5/13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2F600-5280-471F-B22F-784E11FFD3F4}" type="slidenum">
              <a:rPr lang="zh-CN" altLang="en-US" smtClean="0"/>
              <a:t>‹#›</a:t>
            </a:fld>
            <a:endParaRPr lang="zh-CN" altLang="en-US"/>
          </a:p>
        </p:txBody>
      </p:sp>
    </p:spTree>
    <p:extLst>
      <p:ext uri="{BB962C8B-B14F-4D97-AF65-F5344CB8AC3E}">
        <p14:creationId xmlns:p14="http://schemas.microsoft.com/office/powerpoint/2010/main" val="215713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 afternoon</a:t>
            </a:r>
            <a:r>
              <a:rPr lang="en-US" altLang="zh-CN" baseline="0" dirty="0" smtClean="0"/>
              <a:t> pro., </a:t>
            </a:r>
            <a:r>
              <a:rPr lang="en-US" altLang="zh-CN" baseline="0" dirty="0" err="1" smtClean="0"/>
              <a:t>im</a:t>
            </a:r>
            <a:r>
              <a:rPr lang="en-US" altLang="zh-CN" baseline="0" dirty="0" smtClean="0"/>
              <a:t> another student of Pro. Li. And I’m going to give you a short report of XXXX</a:t>
            </a:r>
          </a:p>
          <a:p>
            <a:r>
              <a:rPr lang="en-US" altLang="zh-CN" baseline="0" dirty="0" err="1" smtClean="0"/>
              <a:t>Gini</a:t>
            </a:r>
            <a:r>
              <a:rPr lang="en-US" altLang="zh-CN" baseline="0" dirty="0" smtClean="0"/>
              <a:t> coefficient is widely use concept in economics to quantify the gap between the wealth and poor, so we want to use this index, which is generally understood and easy to calculate, to indicated the global inequality of CO2 emission</a:t>
            </a:r>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1</a:t>
            </a:fld>
            <a:endParaRPr lang="zh-CN" altLang="en-US"/>
          </a:p>
        </p:txBody>
      </p:sp>
    </p:spTree>
    <p:extLst>
      <p:ext uri="{BB962C8B-B14F-4D97-AF65-F5344CB8AC3E}">
        <p14:creationId xmlns:p14="http://schemas.microsoft.com/office/powerpoint/2010/main" val="218259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UK,</a:t>
            </a:r>
            <a:r>
              <a:rPr kumimoji="1" lang="zh-CN" altLang="en-US" dirty="0" smtClean="0"/>
              <a:t> </a:t>
            </a:r>
            <a:r>
              <a:rPr kumimoji="1" lang="en-US" altLang="zh-CN" dirty="0" smtClean="0"/>
              <a:t>the</a:t>
            </a:r>
            <a:r>
              <a:rPr kumimoji="1" lang="zh-CN" altLang="en-US" dirty="0" smtClean="0"/>
              <a:t> </a:t>
            </a:r>
            <a:r>
              <a:rPr kumimoji="1" lang="en-US" altLang="zh-CN" dirty="0" smtClean="0"/>
              <a:t>first</a:t>
            </a:r>
            <a:r>
              <a:rPr kumimoji="1" lang="zh-CN" altLang="en-US" dirty="0" smtClean="0"/>
              <a:t> </a:t>
            </a:r>
            <a:r>
              <a:rPr kumimoji="1" lang="en-US" altLang="zh-CN" dirty="0" smtClean="0"/>
              <a:t>country</a:t>
            </a:r>
            <a:r>
              <a:rPr kumimoji="1" lang="zh-CN" altLang="en-US" dirty="0" smtClean="0"/>
              <a:t> </a:t>
            </a:r>
            <a:r>
              <a:rPr kumimoji="1" lang="en-US" altLang="zh-CN" dirty="0" smtClean="0"/>
              <a:t>taking</a:t>
            </a:r>
            <a:r>
              <a:rPr kumimoji="1" lang="zh-CN" altLang="en-US" dirty="0" smtClean="0"/>
              <a:t> </a:t>
            </a:r>
            <a:r>
              <a:rPr kumimoji="1" lang="en-US" altLang="zh-CN" dirty="0" smtClean="0"/>
              <a:t>a</a:t>
            </a:r>
            <a:r>
              <a:rPr kumimoji="1" lang="zh-CN" altLang="en-US" dirty="0" smtClean="0"/>
              <a:t> </a:t>
            </a:r>
            <a:r>
              <a:rPr kumimoji="1" lang="en-US" altLang="zh-CN" dirty="0" smtClean="0"/>
              <a:t>industry</a:t>
            </a:r>
            <a:r>
              <a:rPr kumimoji="1" lang="zh-CN" altLang="en-US" dirty="0" smtClean="0"/>
              <a:t> </a:t>
            </a:r>
            <a:r>
              <a:rPr kumimoji="1" lang="en-US" altLang="zh-CN" dirty="0" smtClean="0"/>
              <a:t>revolution,</a:t>
            </a:r>
            <a:r>
              <a:rPr kumimoji="1" lang="zh-CN" altLang="en-US" dirty="0" smtClean="0"/>
              <a:t> </a:t>
            </a:r>
            <a:r>
              <a:rPr kumimoji="1" lang="en-US" altLang="zh-CN" dirty="0" smtClean="0"/>
              <a:t>has</a:t>
            </a:r>
            <a:r>
              <a:rPr kumimoji="1" lang="zh-CN" altLang="en-US" dirty="0" smtClean="0"/>
              <a:t> </a:t>
            </a:r>
            <a:r>
              <a:rPr kumimoji="1" lang="en-US" altLang="zh-CN" dirty="0" smtClean="0"/>
              <a:t>a</a:t>
            </a:r>
            <a:r>
              <a:rPr kumimoji="1" lang="zh-CN" altLang="en-US" dirty="0" smtClean="0"/>
              <a:t> </a:t>
            </a:r>
            <a:r>
              <a:rPr kumimoji="1" lang="en-US" altLang="zh-CN" dirty="0" smtClean="0"/>
              <a:t>strong</a:t>
            </a:r>
            <a:r>
              <a:rPr kumimoji="1" lang="zh-CN" altLang="en-US" dirty="0" smtClean="0"/>
              <a:t> </a:t>
            </a:r>
            <a:r>
              <a:rPr kumimoji="1" lang="en-US" altLang="zh-CN" dirty="0" smtClean="0"/>
              <a:t>emission</a:t>
            </a:r>
            <a:r>
              <a:rPr kumimoji="1" lang="zh-CN" altLang="en-US" dirty="0" smtClean="0"/>
              <a:t> </a:t>
            </a:r>
            <a:r>
              <a:rPr kumimoji="1" lang="en-US" altLang="zh-CN" dirty="0" smtClean="0"/>
              <a:t>since</a:t>
            </a:r>
            <a:r>
              <a:rPr kumimoji="1" lang="zh-CN" altLang="en-US" dirty="0" smtClean="0"/>
              <a:t> </a:t>
            </a:r>
            <a:r>
              <a:rPr kumimoji="1" lang="en-US" altLang="zh-CN" dirty="0" smtClean="0"/>
              <a:t>1750.</a:t>
            </a:r>
            <a:r>
              <a:rPr kumimoji="1" lang="en-US" altLang="zh-CN" baseline="0" dirty="0" smtClean="0"/>
              <a:t> although it has took many measures to reduce emission, the proportion of each year for historical data is still higher than corresponding one-year data. </a:t>
            </a:r>
          </a:p>
          <a:p>
            <a:r>
              <a:rPr kumimoji="1" lang="en-US" altLang="zh-CN" baseline="0" dirty="0" smtClean="0"/>
              <a:t>China, on the other hand, has emitted lots CO2 in the past decades, but it didn’t use fossil fuel in a large scale until 1900s, so its proportion in this chart is much less then this chart.</a:t>
            </a:r>
            <a:endParaRPr kumimoji="1" lang="zh-CN" altLang="en-US" dirty="0"/>
          </a:p>
        </p:txBody>
      </p:sp>
      <p:sp>
        <p:nvSpPr>
          <p:cNvPr id="4" name="幻灯片编号占位符 3"/>
          <p:cNvSpPr>
            <a:spLocks noGrp="1"/>
          </p:cNvSpPr>
          <p:nvPr>
            <p:ph type="sldNum" sz="quarter" idx="10"/>
          </p:nvPr>
        </p:nvSpPr>
        <p:spPr/>
        <p:txBody>
          <a:bodyPr/>
          <a:lstStyle/>
          <a:p>
            <a:fld id="{5952F600-5280-471F-B22F-784E11FFD3F4}" type="slidenum">
              <a:rPr lang="zh-CN" altLang="en-US" smtClean="0"/>
              <a:t>11</a:t>
            </a:fld>
            <a:endParaRPr lang="zh-CN" altLang="en-US"/>
          </a:p>
        </p:txBody>
      </p:sp>
    </p:spTree>
    <p:extLst>
      <p:ext uri="{BB962C8B-B14F-4D97-AF65-F5344CB8AC3E}">
        <p14:creationId xmlns:p14="http://schemas.microsoft.com/office/powerpoint/2010/main" val="39558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another Lorenz curves series of historical</a:t>
            </a:r>
            <a:r>
              <a:rPr lang="en-US" altLang="zh-CN" baseline="0" dirty="0" smtClean="0"/>
              <a:t> emission, this is what we have seen before. The distance-difference between each curve is not as obvious as the former one.</a:t>
            </a:r>
          </a:p>
          <a:p>
            <a:r>
              <a:rPr lang="en-US" altLang="zh-CN" baseline="0" dirty="0" smtClean="0"/>
              <a:t>The emission reduction for countries like USA, UK, Germany has been partly </a:t>
            </a:r>
            <a:r>
              <a:rPr lang="en-US" altLang="zh-CN" baseline="0" dirty="0" err="1" smtClean="0"/>
              <a:t>offsetted</a:t>
            </a:r>
            <a:r>
              <a:rPr lang="en-US" altLang="zh-CN" baseline="0" dirty="0" smtClean="0"/>
              <a:t> by their previous large emission; while the emission break-out for china, India has been naturalized by their previous low emission.</a:t>
            </a:r>
          </a:p>
        </p:txBody>
      </p:sp>
      <p:sp>
        <p:nvSpPr>
          <p:cNvPr id="4" name="灯片编号占位符 3"/>
          <p:cNvSpPr>
            <a:spLocks noGrp="1"/>
          </p:cNvSpPr>
          <p:nvPr>
            <p:ph type="sldNum" sz="quarter" idx="10"/>
          </p:nvPr>
        </p:nvSpPr>
        <p:spPr/>
        <p:txBody>
          <a:bodyPr/>
          <a:lstStyle/>
          <a:p>
            <a:fld id="{5952F600-5280-471F-B22F-784E11FFD3F4}" type="slidenum">
              <a:rPr lang="zh-CN" altLang="en-US" smtClean="0"/>
              <a:t>12</a:t>
            </a:fld>
            <a:endParaRPr lang="zh-CN" altLang="en-US"/>
          </a:p>
        </p:txBody>
      </p:sp>
    </p:spTree>
    <p:extLst>
      <p:ext uri="{BB962C8B-B14F-4D97-AF65-F5344CB8AC3E}">
        <p14:creationId xmlns:p14="http://schemas.microsoft.com/office/powerpoint/2010/main" val="339997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have discussed the relationship between per capital one-year emission and </a:t>
            </a:r>
            <a:r>
              <a:rPr lang="en-US" altLang="zh-CN" baseline="0" dirty="0" err="1" smtClean="0"/>
              <a:t>Gini</a:t>
            </a:r>
            <a:r>
              <a:rPr lang="en-US" altLang="zh-CN" baseline="0" dirty="0" smtClean="0"/>
              <a:t> coefficient. </a:t>
            </a:r>
          </a:p>
          <a:p>
            <a:r>
              <a:rPr lang="en-US" altLang="zh-CN" baseline="0" dirty="0" smtClean="0"/>
              <a:t>However, this relationship is not suitable for this part, because historical accumulated emission always means the line will keep going up, so we move on to the growth rate of per capital historical emission, which will have a more reasonable and objective reflection on how it affluence </a:t>
            </a:r>
            <a:r>
              <a:rPr lang="en-US" altLang="zh-CN" baseline="0" dirty="0" err="1" smtClean="0"/>
              <a:t>Gini</a:t>
            </a:r>
            <a:r>
              <a:rPr lang="en-US" altLang="zh-CN" baseline="0" dirty="0" smtClean="0"/>
              <a:t> coefficient.</a:t>
            </a:r>
          </a:p>
          <a:p>
            <a:r>
              <a:rPr lang="en-US" altLang="zh-CN" baseline="0" dirty="0" smtClean="0"/>
              <a:t>We can see all the countries’ line tend to be close to the line of  World average value. It’s reasonable that the more these lines are closer, the smaller the </a:t>
            </a:r>
            <a:r>
              <a:rPr lang="en-US" altLang="zh-CN" baseline="0" dirty="0" err="1" smtClean="0"/>
              <a:t>Gini</a:t>
            </a:r>
            <a:r>
              <a:rPr lang="en-US" altLang="zh-CN" baseline="0" dirty="0" smtClean="0"/>
              <a:t> </a:t>
            </a:r>
            <a:r>
              <a:rPr lang="en-US" altLang="zh-CN" baseline="0" dirty="0" err="1" smtClean="0"/>
              <a:t>coefficinent</a:t>
            </a:r>
            <a:r>
              <a:rPr lang="en-US" altLang="zh-CN" baseline="0" dirty="0" smtClean="0"/>
              <a:t> is, that can explain why </a:t>
            </a:r>
            <a:r>
              <a:rPr lang="en-US" altLang="zh-CN" baseline="0" dirty="0" err="1" smtClean="0"/>
              <a:t>Gini</a:t>
            </a:r>
            <a:r>
              <a:rPr lang="en-US" altLang="zh-CN" baseline="0" dirty="0" smtClean="0"/>
              <a:t> coefficient keeps going down.</a:t>
            </a:r>
          </a:p>
        </p:txBody>
      </p:sp>
      <p:sp>
        <p:nvSpPr>
          <p:cNvPr id="4" name="灯片编号占位符 3"/>
          <p:cNvSpPr>
            <a:spLocks noGrp="1"/>
          </p:cNvSpPr>
          <p:nvPr>
            <p:ph type="sldNum" sz="quarter" idx="10"/>
          </p:nvPr>
        </p:nvSpPr>
        <p:spPr/>
        <p:txBody>
          <a:bodyPr/>
          <a:lstStyle/>
          <a:p>
            <a:fld id="{5952F600-5280-471F-B22F-784E11FFD3F4}" type="slidenum">
              <a:rPr lang="zh-CN" altLang="en-US" smtClean="0"/>
              <a:t>13</a:t>
            </a:fld>
            <a:endParaRPr lang="zh-CN" altLang="en-US"/>
          </a:p>
        </p:txBody>
      </p:sp>
    </p:spTree>
    <p:extLst>
      <p:ext uri="{BB962C8B-B14F-4D97-AF65-F5344CB8AC3E}">
        <p14:creationId xmlns:p14="http://schemas.microsoft.com/office/powerpoint/2010/main" val="57586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historical accumulated </a:t>
            </a:r>
            <a:r>
              <a:rPr lang="en-US" altLang="zh-CN" baseline="0" dirty="0" err="1" smtClean="0"/>
              <a:t>Gini</a:t>
            </a:r>
            <a:r>
              <a:rPr lang="en-US" altLang="zh-CN" baseline="0" dirty="0" smtClean="0"/>
              <a:t> coefficient decrease moderately with less fluctuation</a:t>
            </a:r>
          </a:p>
          <a:p>
            <a:r>
              <a:rPr lang="en-US" altLang="zh-CN" baseline="0" dirty="0" smtClean="0"/>
              <a:t>Decrease rate is only haft of the one-year </a:t>
            </a:r>
            <a:r>
              <a:rPr lang="en-US" altLang="zh-CN" baseline="0" dirty="0" err="1" smtClean="0"/>
              <a:t>Gini</a:t>
            </a:r>
            <a:r>
              <a:rPr lang="en-US" altLang="zh-CN" baseline="0" dirty="0" smtClean="0"/>
              <a:t> coefficient</a:t>
            </a:r>
          </a:p>
          <a:p>
            <a:r>
              <a:rPr lang="en-US" altLang="zh-CN" baseline="0" dirty="0" smtClean="0"/>
              <a:t>The slow decrease is mainly because there has been a large amount emission from 1750</a:t>
            </a:r>
          </a:p>
          <a:p>
            <a:r>
              <a:rPr lang="en-US" altLang="zh-CN" baseline="0" dirty="0" smtClean="0"/>
              <a:t>The less fluctuation is mainly because the emission offset effect</a:t>
            </a:r>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14</a:t>
            </a:fld>
            <a:endParaRPr lang="zh-CN" altLang="en-US"/>
          </a:p>
        </p:txBody>
      </p:sp>
    </p:spTree>
    <p:extLst>
      <p:ext uri="{BB962C8B-B14F-4D97-AF65-F5344CB8AC3E}">
        <p14:creationId xmlns:p14="http://schemas.microsoft.com/office/powerpoint/2010/main" val="1199292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we are moving on to the</a:t>
            </a:r>
            <a:r>
              <a:rPr lang="en-US" altLang="zh-CN" baseline="0" dirty="0" smtClean="0"/>
              <a:t> lad area part, again we can see this picture.</a:t>
            </a:r>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15</a:t>
            </a:fld>
            <a:endParaRPr lang="zh-CN" altLang="en-US"/>
          </a:p>
        </p:txBody>
      </p:sp>
    </p:spTree>
    <p:extLst>
      <p:ext uri="{BB962C8B-B14F-4D97-AF65-F5344CB8AC3E}">
        <p14:creationId xmlns:p14="http://schemas.microsoft.com/office/powerpoint/2010/main" val="27923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Less</a:t>
            </a:r>
            <a:r>
              <a:rPr lang="en-US" altLang="zh-CN" baseline="0" dirty="0" smtClean="0"/>
              <a:t> difference between each curve compared with population study</a:t>
            </a:r>
            <a:r>
              <a:rPr lang="zh-CN" altLang="en-US" baseline="0" dirty="0" smtClean="0"/>
              <a:t>，</a:t>
            </a:r>
            <a:r>
              <a:rPr lang="en-US" altLang="zh-CN" baseline="0" dirty="0" smtClean="0"/>
              <a:t>because there is only one variable.</a:t>
            </a:r>
          </a:p>
          <a:p>
            <a:r>
              <a:rPr lang="en-US" altLang="zh-CN" baseline="0" dirty="0" smtClean="0"/>
              <a:t>Again we can see the Lorenz curves of historical emission are more regular(the position of each one is a little higher than another), but for one-year emission, some of the curves are overlapped.</a:t>
            </a:r>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16</a:t>
            </a:fld>
            <a:endParaRPr lang="zh-CN" altLang="en-US"/>
          </a:p>
        </p:txBody>
      </p:sp>
    </p:spTree>
    <p:extLst>
      <p:ext uri="{BB962C8B-B14F-4D97-AF65-F5344CB8AC3E}">
        <p14:creationId xmlns:p14="http://schemas.microsoft.com/office/powerpoint/2010/main" val="402886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same as</a:t>
            </a:r>
            <a:r>
              <a:rPr lang="en-US" altLang="zh-CN" baseline="0" dirty="0" smtClean="0"/>
              <a:t> the </a:t>
            </a:r>
            <a:r>
              <a:rPr lang="en-US" altLang="zh-CN" baseline="0" dirty="0" err="1" smtClean="0"/>
              <a:t>gini</a:t>
            </a:r>
            <a:r>
              <a:rPr lang="en-US" altLang="zh-CN" baseline="0" dirty="0" smtClean="0"/>
              <a:t> coefficient based on population, we can get 2 curves indicating how the </a:t>
            </a:r>
            <a:r>
              <a:rPr lang="en-US" altLang="zh-CN" baseline="0" dirty="0" err="1" smtClean="0"/>
              <a:t>Gini</a:t>
            </a:r>
            <a:r>
              <a:rPr lang="en-US" altLang="zh-CN" baseline="0" dirty="0" smtClean="0"/>
              <a:t> coefficient changed with time</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17</a:t>
            </a:fld>
            <a:endParaRPr lang="zh-CN" altLang="en-US"/>
          </a:p>
        </p:txBody>
      </p:sp>
    </p:spTree>
    <p:extLst>
      <p:ext uri="{BB962C8B-B14F-4D97-AF65-F5344CB8AC3E}">
        <p14:creationId xmlns:p14="http://schemas.microsoft.com/office/powerpoint/2010/main" val="314269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18</a:t>
            </a:fld>
            <a:endParaRPr lang="zh-CN" altLang="en-US"/>
          </a:p>
        </p:txBody>
      </p:sp>
    </p:spTree>
    <p:extLst>
      <p:ext uri="{BB962C8B-B14F-4D97-AF65-F5344CB8AC3E}">
        <p14:creationId xmlns:p14="http://schemas.microsoft.com/office/powerpoint/2010/main" val="144678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number may</a:t>
            </a:r>
            <a:r>
              <a:rPr lang="en-US" altLang="zh-CN" baseline="0" dirty="0" smtClean="0"/>
              <a:t> be not so accurate because this the not the latest data, but we can still have a general understanding that which countries contributes most for global CO2 emission growth</a:t>
            </a:r>
          </a:p>
          <a:p>
            <a:endParaRPr lang="en-US" altLang="zh-CN" baseline="0" dirty="0" smtClean="0"/>
          </a:p>
          <a:p>
            <a:r>
              <a:rPr lang="en-US" altLang="zh-CN" baseline="0" dirty="0" smtClean="0"/>
              <a:t>It’s a truth that there are inequality of CO2 emission--some country has a large emission while some not, we want to figure out, how much the inequality are?</a:t>
            </a:r>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2</a:t>
            </a:fld>
            <a:endParaRPr lang="zh-CN" altLang="en-US"/>
          </a:p>
        </p:txBody>
      </p:sp>
    </p:spTree>
    <p:extLst>
      <p:ext uri="{BB962C8B-B14F-4D97-AF65-F5344CB8AC3E}">
        <p14:creationId xmlns:p14="http://schemas.microsoft.com/office/powerpoint/2010/main" val="8307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zh-CN" sz="1800" dirty="0" smtClean="0"/>
              <a:t>Horizontal axis is percent of people and the vertical axis is the percent of income those people receive. (to make it easier)</a:t>
            </a:r>
          </a:p>
          <a:p>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3</a:t>
            </a:fld>
            <a:endParaRPr lang="zh-CN" altLang="en-US"/>
          </a:p>
        </p:txBody>
      </p:sp>
    </p:spTree>
    <p:extLst>
      <p:ext uri="{BB962C8B-B14F-4D97-AF65-F5344CB8AC3E}">
        <p14:creationId xmlns:p14="http://schemas.microsoft.com/office/powerpoint/2010/main" val="42468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this study, we are</a:t>
            </a:r>
            <a:r>
              <a:rPr lang="en-US" altLang="zh-CN" baseline="0" dirty="0" smtClean="0"/>
              <a:t> going to draw 4 figures and each one of them shows how the </a:t>
            </a:r>
            <a:r>
              <a:rPr lang="en-US" altLang="zh-CN" baseline="0" dirty="0" err="1" smtClean="0"/>
              <a:t>Gini</a:t>
            </a:r>
            <a:r>
              <a:rPr lang="en-US" altLang="zh-CN" baseline="0" dirty="0" smtClean="0"/>
              <a:t> coefficient changes from 1950 to 2010. (increasing? Constant? Or decreasing? So we can figure out how the inequality change with time)</a:t>
            </a:r>
          </a:p>
          <a:p>
            <a:r>
              <a:rPr lang="en-US" altLang="zh-CN" baseline="0" dirty="0" smtClean="0"/>
              <a:t>And for each given year, we need 4 Lorenz Curve to calculate its </a:t>
            </a:r>
            <a:r>
              <a:rPr lang="en-US" altLang="zh-CN" baseline="0" dirty="0" err="1" smtClean="0"/>
              <a:t>Gini</a:t>
            </a:r>
            <a:r>
              <a:rPr lang="en-US" altLang="zh-CN" baseline="0" dirty="0" smtClean="0"/>
              <a:t> coefficient</a:t>
            </a:r>
          </a:p>
          <a:p>
            <a:r>
              <a:rPr lang="en-US" altLang="zh-CN" baseline="0" dirty="0" smtClean="0"/>
              <a:t>We will divide the 4 curves into 2 parts, one is based on the population (so the X axis is the cumulative share of population), another is based on land area.</a:t>
            </a:r>
          </a:p>
          <a:p>
            <a:r>
              <a:rPr lang="en-US" altLang="zh-CN" baseline="0" dirty="0" smtClean="0"/>
              <a:t>And inside each part, the Y axis will be the one-year CO2 emission or historical accumulated CO2 emission</a:t>
            </a:r>
          </a:p>
        </p:txBody>
      </p:sp>
      <p:sp>
        <p:nvSpPr>
          <p:cNvPr id="4" name="灯片编号占位符 3"/>
          <p:cNvSpPr>
            <a:spLocks noGrp="1"/>
          </p:cNvSpPr>
          <p:nvPr>
            <p:ph type="sldNum" sz="quarter" idx="10"/>
          </p:nvPr>
        </p:nvSpPr>
        <p:spPr/>
        <p:txBody>
          <a:bodyPr/>
          <a:lstStyle/>
          <a:p>
            <a:fld id="{5952F600-5280-471F-B22F-784E11FFD3F4}" type="slidenum">
              <a:rPr lang="zh-CN" altLang="en-US" smtClean="0"/>
              <a:t>4</a:t>
            </a:fld>
            <a:endParaRPr lang="zh-CN" altLang="en-US"/>
          </a:p>
        </p:txBody>
      </p:sp>
    </p:spTree>
    <p:extLst>
      <p:ext uri="{BB962C8B-B14F-4D97-AF65-F5344CB8AC3E}">
        <p14:creationId xmlns:p14="http://schemas.microsoft.com/office/powerpoint/2010/main" val="63657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this is the first figure we will get in the</a:t>
            </a:r>
            <a:r>
              <a:rPr lang="en-US" altLang="zh-CN" baseline="0" dirty="0" smtClean="0"/>
              <a:t> end, we can see the </a:t>
            </a:r>
            <a:r>
              <a:rPr lang="en-US" altLang="zh-CN" baseline="0" dirty="0" err="1" smtClean="0"/>
              <a:t>Gini</a:t>
            </a:r>
            <a:r>
              <a:rPr lang="en-US" altLang="zh-CN" baseline="0" dirty="0" smtClean="0"/>
              <a:t> coefficient decreased with a lot of fluctuation from 0.75 to about 0.5 in the past 60 years, actually it’s </a:t>
            </a:r>
            <a:r>
              <a:rPr lang="en-US" altLang="zh-CN" baseline="0" dirty="0" err="1" smtClean="0"/>
              <a:t>goog</a:t>
            </a:r>
            <a:r>
              <a:rPr lang="en-US" altLang="zh-CN" baseline="0" dirty="0" smtClean="0"/>
              <a:t> thing to see the global emission is tend to be equal but this coefficient is still high</a:t>
            </a:r>
          </a:p>
          <a:p>
            <a:r>
              <a:rPr lang="en-US" altLang="zh-CN" baseline="0" dirty="0" smtClean="0"/>
              <a:t>The next step we need know is which country or which countries contribute to this decrease?</a:t>
            </a:r>
          </a:p>
          <a:p>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5</a:t>
            </a:fld>
            <a:endParaRPr lang="zh-CN" altLang="en-US"/>
          </a:p>
        </p:txBody>
      </p:sp>
    </p:spTree>
    <p:extLst>
      <p:ext uri="{BB962C8B-B14F-4D97-AF65-F5344CB8AC3E}">
        <p14:creationId xmlns:p14="http://schemas.microsoft.com/office/powerpoint/2010/main" val="409710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Although china has a sharp increase in emission while America’s emission has fallen by half,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These countries</a:t>
            </a:r>
            <a:r>
              <a:rPr lang="en-US" altLang="zh-CN" baseline="0" dirty="0" smtClean="0"/>
              <a:t> emission still accounts for 70% of the global emission</a:t>
            </a:r>
          </a:p>
          <a:p>
            <a:endParaRPr lang="en-US" altLang="zh-CN" baseline="0" dirty="0" smtClean="0"/>
          </a:p>
          <a:p>
            <a:r>
              <a:rPr lang="en-US" altLang="zh-CN" baseline="0" dirty="0" smtClean="0"/>
              <a:t>It seems that all of those countries make a contribution to the global inequality of CO2 emission</a:t>
            </a:r>
          </a:p>
          <a:p>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6</a:t>
            </a:fld>
            <a:endParaRPr lang="zh-CN" altLang="en-US"/>
          </a:p>
        </p:txBody>
      </p:sp>
    </p:spTree>
    <p:extLst>
      <p:ext uri="{BB962C8B-B14F-4D97-AF65-F5344CB8AC3E}">
        <p14:creationId xmlns:p14="http://schemas.microsoft.com/office/powerpoint/2010/main" val="1307995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This slid presents</a:t>
            </a:r>
            <a:r>
              <a:rPr lang="en-US" altLang="zh-CN" baseline="0" dirty="0" smtClean="0"/>
              <a:t> every ten years’ Lorenz curves based on population. It’s easy for us to see, these countries (</a:t>
            </a:r>
            <a:r>
              <a:rPr lang="en-US" altLang="zh-CN" baseline="0" dirty="0" err="1" smtClean="0"/>
              <a:t>xxxxx</a:t>
            </a:r>
            <a:r>
              <a:rPr lang="en-US" altLang="zh-CN" baseline="0" dirty="0" smtClean="0"/>
              <a:t>), which are at the turn point of curves, can decide what the curve will look like. So we can narrow down our target countries from 10 to these 6 ones.</a:t>
            </a:r>
          </a:p>
          <a:p>
            <a:r>
              <a:rPr lang="en-US" altLang="zh-CN" baseline="0" dirty="0" smtClean="0"/>
              <a:t>In this table, this is the emission data in 1950 and this is in 2010. although American’s emission has doubled, it’s emission proportion has dropped by 60% (from 44% in 1950 to 17.3% in 2010).</a:t>
            </a:r>
          </a:p>
          <a:p>
            <a:r>
              <a:rPr lang="en-US" altLang="zh-CN" dirty="0" smtClean="0"/>
              <a:t>Situation</a:t>
            </a:r>
            <a:r>
              <a:rPr lang="en-US" altLang="zh-CN" baseline="0" dirty="0" smtClean="0"/>
              <a:t> is not same for china, its’ emission has increased by 10 times (from 80Tg to nearly 9000 </a:t>
            </a:r>
            <a:r>
              <a:rPr lang="en-US" altLang="zh-CN" baseline="0" dirty="0" err="1" smtClean="0"/>
              <a:t>Tg</a:t>
            </a:r>
            <a:r>
              <a:rPr lang="en-US" altLang="zh-CN" baseline="0" dirty="0" smtClean="0"/>
              <a:t>) and the proportion has also increased by 96%</a:t>
            </a:r>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7</a:t>
            </a:fld>
            <a:endParaRPr lang="zh-CN" altLang="en-US"/>
          </a:p>
        </p:txBody>
      </p:sp>
    </p:spTree>
    <p:extLst>
      <p:ext uri="{BB962C8B-B14F-4D97-AF65-F5344CB8AC3E}">
        <p14:creationId xmlns:p14="http://schemas.microsoft.com/office/powerpoint/2010/main" val="10103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Now we put all</a:t>
            </a:r>
            <a:r>
              <a:rPr lang="en-US" altLang="zh-CN" baseline="0" dirty="0" smtClean="0"/>
              <a:t> the Lorenz curve together</a:t>
            </a:r>
          </a:p>
          <a:p>
            <a:r>
              <a:rPr lang="en-US" altLang="zh-CN" dirty="0" smtClean="0"/>
              <a:t>Althoug</a:t>
            </a:r>
            <a:r>
              <a:rPr lang="en-US" altLang="zh-CN" baseline="0" dirty="0" smtClean="0"/>
              <a:t>h </a:t>
            </a:r>
            <a:r>
              <a:rPr lang="en-US" altLang="zh-CN" baseline="0" dirty="0" err="1" smtClean="0"/>
              <a:t>india</a:t>
            </a:r>
            <a:r>
              <a:rPr lang="en-US" altLang="zh-CN" baseline="0" dirty="0" smtClean="0"/>
              <a:t> has a 6.4% proportion of global emission, it locates in the left side of the curves, and countries such as japan, Russian, American, </a:t>
            </a:r>
            <a:r>
              <a:rPr lang="en-US" altLang="zh-CN" baseline="0" dirty="0" err="1" smtClean="0"/>
              <a:t>british</a:t>
            </a:r>
            <a:r>
              <a:rPr lang="en-US" altLang="zh-CN" baseline="0" dirty="0" smtClean="0"/>
              <a:t>, Germany, is on the right-up side, they have a small influence on the difference among each curve.</a:t>
            </a:r>
          </a:p>
          <a:p>
            <a:r>
              <a:rPr lang="en-US" altLang="zh-CN" baseline="0" dirty="0" smtClean="0"/>
              <a:t>But china does not, we can see from the picture, (china, china, china, china…), so china is the main reason to make the Lorenz curve keep going up, resulting a smaller area of this part. </a:t>
            </a:r>
          </a:p>
          <a:p>
            <a:r>
              <a:rPr lang="en-US" altLang="zh-CN" baseline="0" dirty="0" smtClean="0"/>
              <a:t>As the </a:t>
            </a:r>
            <a:r>
              <a:rPr lang="en-US" altLang="zh-CN" baseline="0" dirty="0" err="1" smtClean="0"/>
              <a:t>gini</a:t>
            </a:r>
            <a:r>
              <a:rPr lang="en-US" altLang="zh-CN" baseline="0" dirty="0" smtClean="0"/>
              <a:t> coefficient is the area ratio of this part and this part, so it decreases.</a:t>
            </a:r>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8</a:t>
            </a:fld>
            <a:endParaRPr lang="zh-CN" altLang="en-US"/>
          </a:p>
        </p:txBody>
      </p:sp>
    </p:spTree>
    <p:extLst>
      <p:ext uri="{BB962C8B-B14F-4D97-AF65-F5344CB8AC3E}">
        <p14:creationId xmlns:p14="http://schemas.microsoft.com/office/powerpoint/2010/main" val="165810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knowing China is the main country</a:t>
            </a:r>
            <a:r>
              <a:rPr lang="en-US" altLang="zh-CN" baseline="0" dirty="0" smtClean="0"/>
              <a:t> to lower the </a:t>
            </a:r>
            <a:r>
              <a:rPr lang="en-US" altLang="zh-CN" baseline="0" dirty="0" err="1" smtClean="0"/>
              <a:t>Gini</a:t>
            </a:r>
            <a:r>
              <a:rPr lang="en-US" altLang="zh-CN" baseline="0" dirty="0" smtClean="0"/>
              <a:t> coefficient, we want to know how it can do so?</a:t>
            </a:r>
          </a:p>
          <a:p>
            <a:r>
              <a:rPr lang="en-US" altLang="zh-CN" baseline="0" dirty="0" smtClean="0"/>
              <a:t>As we know, the X axis is ordered by per capital emission (small to large), so we can start out by per capital CO2 emission.</a:t>
            </a:r>
          </a:p>
          <a:p>
            <a:r>
              <a:rPr lang="en-US" altLang="zh-CN" baseline="0" dirty="0" smtClean="0"/>
              <a:t>We find that if…..then….if…then. It’s quiet easy to understand, assuming I’m the china emission, I’m lower than world average, when I am going up, what I am doing is make myself more access to standardized situation because the completely fair situation is everyone has the same per capital emission.</a:t>
            </a:r>
          </a:p>
          <a:p>
            <a:r>
              <a:rPr lang="en-US" altLang="zh-CN" baseline="0" dirty="0" smtClean="0"/>
              <a:t>So let’s see china’s line, it increases quickly here, it decreases quickly there. It goes up constantly here, it goes down constantly there</a:t>
            </a:r>
          </a:p>
          <a:p>
            <a:r>
              <a:rPr lang="en-US" altLang="zh-CN" baseline="0" dirty="0" smtClean="0"/>
              <a:t>When it exceed world average here, it keeps going up there.</a:t>
            </a:r>
          </a:p>
          <a:p>
            <a:endParaRPr lang="zh-CN" altLang="en-US" dirty="0"/>
          </a:p>
        </p:txBody>
      </p:sp>
      <p:sp>
        <p:nvSpPr>
          <p:cNvPr id="4" name="灯片编号占位符 3"/>
          <p:cNvSpPr>
            <a:spLocks noGrp="1"/>
          </p:cNvSpPr>
          <p:nvPr>
            <p:ph type="sldNum" sz="quarter" idx="10"/>
          </p:nvPr>
        </p:nvSpPr>
        <p:spPr/>
        <p:txBody>
          <a:bodyPr/>
          <a:lstStyle/>
          <a:p>
            <a:fld id="{5952F600-5280-471F-B22F-784E11FFD3F4}" type="slidenum">
              <a:rPr lang="zh-CN" altLang="en-US" smtClean="0"/>
              <a:t>9</a:t>
            </a:fld>
            <a:endParaRPr lang="zh-CN" altLang="en-US"/>
          </a:p>
        </p:txBody>
      </p:sp>
    </p:spTree>
    <p:extLst>
      <p:ext uri="{BB962C8B-B14F-4D97-AF65-F5344CB8AC3E}">
        <p14:creationId xmlns:p14="http://schemas.microsoft.com/office/powerpoint/2010/main" val="361430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893268AE-AF64-445A-960D-84515C5DE525}" type="datetime4">
              <a:rPr lang="en-US" altLang="zh-CN" smtClean="0"/>
              <a:t>May 13, 2014</a:t>
            </a:fld>
            <a:endParaRPr lang="en-US"/>
          </a:p>
        </p:txBody>
      </p:sp>
      <p:sp>
        <p:nvSpPr>
          <p:cNvPr id="6" name="幻灯片编号占位符 5"/>
          <p:cNvSpPr>
            <a:spLocks noGrp="1"/>
          </p:cNvSpPr>
          <p:nvPr>
            <p:ph type="sldNum" sz="quarter" idx="12"/>
          </p:nvPr>
        </p:nvSpPr>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1892290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9176248-4D8F-4D1B-A942-44A276A5E8DF}" type="datetime4">
              <a:rPr lang="en-US" altLang="zh-CN" smtClean="0"/>
              <a:t>May 13, 2014</a:t>
            </a:fld>
            <a:endParaRPr lang="en-US"/>
          </a:p>
        </p:txBody>
      </p:sp>
      <p:sp>
        <p:nvSpPr>
          <p:cNvPr id="5" name="页脚占位符 4"/>
          <p:cNvSpPr>
            <a:spLocks noGrp="1"/>
          </p:cNvSpPr>
          <p:nvPr>
            <p:ph type="ftr" sz="quarter" idx="11"/>
          </p:nvPr>
        </p:nvSpPr>
        <p:spPr/>
        <p:txBody>
          <a:bodyPr/>
          <a:lstStyle/>
          <a:p>
            <a:endParaRPr lang="en-US"/>
          </a:p>
        </p:txBody>
      </p:sp>
      <p:sp>
        <p:nvSpPr>
          <p:cNvPr id="6" name="幻灯片编号占位符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5046051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40"/>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8657A90-F4C5-4D60-8FAF-DEA09A3B8287}" type="datetime4">
              <a:rPr lang="en-US" altLang="zh-CN" smtClean="0"/>
              <a:t>May 13, 2014</a:t>
            </a:fld>
            <a:endParaRPr lang="en-US"/>
          </a:p>
        </p:txBody>
      </p:sp>
      <p:sp>
        <p:nvSpPr>
          <p:cNvPr id="5" name="页脚占位符 4"/>
          <p:cNvSpPr>
            <a:spLocks noGrp="1"/>
          </p:cNvSpPr>
          <p:nvPr>
            <p:ph type="ftr" sz="quarter" idx="11"/>
          </p:nvPr>
        </p:nvSpPr>
        <p:spPr/>
        <p:txBody>
          <a:bodyPr/>
          <a:lstStyle/>
          <a:p>
            <a:endParaRPr lang="en-US"/>
          </a:p>
        </p:txBody>
      </p:sp>
      <p:sp>
        <p:nvSpPr>
          <p:cNvPr id="6" name="幻灯片编号占位符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09475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368829"/>
          </a:xfrm>
        </p:spPr>
        <p:txBody>
          <a:bodyPr>
            <a:noAutofit/>
          </a:bodyPr>
          <a:lstStyle>
            <a:lvl1pPr algn="l">
              <a:defRPr sz="2800">
                <a:latin typeface="+mj-lt"/>
              </a:defRPr>
            </a:lvl1pPr>
          </a:lstStyle>
          <a:p>
            <a:endParaRPr kumimoji="1" lang="zh-CN" altLang="en-US" dirty="0"/>
          </a:p>
        </p:txBody>
      </p:sp>
      <p:sp>
        <p:nvSpPr>
          <p:cNvPr id="3" name="内容占位符 2"/>
          <p:cNvSpPr>
            <a:spLocks noGrp="1"/>
          </p:cNvSpPr>
          <p:nvPr>
            <p:ph idx="1"/>
          </p:nvPr>
        </p:nvSpPr>
        <p:spPr>
          <a:xfrm>
            <a:off x="457200" y="1147011"/>
            <a:ext cx="8229600" cy="502117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kumimoji="1" lang="zh-CN" altLang="en-US" dirty="0" smtClean="0"/>
              <a:t>单击此处编辑母版文本样式</a:t>
            </a:r>
          </a:p>
          <a:p>
            <a:pPr lvl="1"/>
            <a:r>
              <a:rPr kumimoji="1" lang="zh-CN" altLang="en-US" dirty="0" smtClean="0"/>
              <a:t>二级</a:t>
            </a:r>
          </a:p>
          <a:p>
            <a:pPr lvl="2"/>
            <a:r>
              <a:rPr kumimoji="1" lang="zh-CN" altLang="en-US" dirty="0" smtClean="0"/>
              <a:t>三级</a:t>
            </a:r>
          </a:p>
          <a:p>
            <a:pPr lvl="3"/>
            <a:r>
              <a:rPr kumimoji="1" lang="zh-CN" altLang="en-US" dirty="0" smtClean="0"/>
              <a:t>四级</a:t>
            </a:r>
          </a:p>
          <a:p>
            <a:pPr lvl="4"/>
            <a:r>
              <a:rPr kumimoji="1" lang="zh-CN" altLang="en-US" dirty="0" smtClean="0"/>
              <a:t>五级</a:t>
            </a:r>
            <a:endParaRPr kumimoji="1" lang="zh-CN" altLang="en-US" dirty="0"/>
          </a:p>
        </p:txBody>
      </p:sp>
      <p:sp>
        <p:nvSpPr>
          <p:cNvPr id="7" name="矩形 6"/>
          <p:cNvSpPr/>
          <p:nvPr userDrawn="1"/>
        </p:nvSpPr>
        <p:spPr>
          <a:xfrm>
            <a:off x="0" y="787400"/>
            <a:ext cx="9144000" cy="211667"/>
          </a:xfrm>
          <a:prstGeom prst="rect">
            <a:avLst/>
          </a:prstGeom>
          <a:gradFill flip="none" rotWithShape="1">
            <a:gsLst>
              <a:gs pos="0">
                <a:srgbClr val="C00000"/>
              </a:gs>
              <a:gs pos="71000">
                <a:srgbClr val="FF0000"/>
              </a:gs>
              <a:gs pos="100000">
                <a:srgbClr val="FF0000">
                  <a:tint val="23500"/>
                  <a:satMod val="160000"/>
                </a:srgbClr>
              </a:gs>
            </a:gsLst>
            <a:lin ang="0" scaled="1"/>
            <a:tileRec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5" name="幻灯片编号占位符 5"/>
          <p:cNvSpPr>
            <a:spLocks noGrp="1"/>
          </p:cNvSpPr>
          <p:nvPr>
            <p:ph type="sldNum" sz="quarter" idx="12"/>
          </p:nvPr>
        </p:nvSpPr>
        <p:spPr>
          <a:xfrm>
            <a:off x="6553200" y="6356352"/>
            <a:ext cx="2133600" cy="365125"/>
          </a:xfr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3814274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3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16E88CB8-3AB9-40F7-B761-33DA8DEF64FF}" type="datetime4">
              <a:rPr lang="en-US" altLang="zh-CN" smtClean="0"/>
              <a:t>May 13, 2014</a:t>
            </a:fld>
            <a:endParaRPr lang="en-US"/>
          </a:p>
        </p:txBody>
      </p:sp>
      <p:sp>
        <p:nvSpPr>
          <p:cNvPr id="6" name="幻灯片编号占位符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12716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551F7D11-2574-44EC-AB6A-1B83509EFBC7}" type="datetime4">
              <a:rPr lang="en-US" altLang="zh-CN" smtClean="0"/>
              <a:t>May 13, 2014</a:t>
            </a:fld>
            <a:endParaRPr lang="en-US"/>
          </a:p>
        </p:txBody>
      </p:sp>
      <p:sp>
        <p:nvSpPr>
          <p:cNvPr id="6" name="页脚占位符 5"/>
          <p:cNvSpPr>
            <a:spLocks noGrp="1"/>
          </p:cNvSpPr>
          <p:nvPr>
            <p:ph type="ftr" sz="quarter" idx="11"/>
          </p:nvPr>
        </p:nvSpPr>
        <p:spPr/>
        <p:txBody>
          <a:bodyPr/>
          <a:lstStyle/>
          <a:p>
            <a:endParaRPr lang="en-US"/>
          </a:p>
        </p:txBody>
      </p:sp>
      <p:sp>
        <p:nvSpPr>
          <p:cNvPr id="7" name="幻灯片编号占位符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178823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91F03167-4137-4D16-8368-A7400857467E}" type="datetime4">
              <a:rPr lang="en-US" altLang="zh-CN" smtClean="0"/>
              <a:t>May 13, 2014</a:t>
            </a:fld>
            <a:endParaRPr lang="en-US"/>
          </a:p>
        </p:txBody>
      </p:sp>
      <p:sp>
        <p:nvSpPr>
          <p:cNvPr id="8" name="页脚占位符 7"/>
          <p:cNvSpPr>
            <a:spLocks noGrp="1"/>
          </p:cNvSpPr>
          <p:nvPr>
            <p:ph type="ftr" sz="quarter" idx="11"/>
          </p:nvPr>
        </p:nvSpPr>
        <p:spPr/>
        <p:txBody>
          <a:bodyPr/>
          <a:lstStyle/>
          <a:p>
            <a:endParaRPr lang="en-US"/>
          </a:p>
        </p:txBody>
      </p:sp>
      <p:sp>
        <p:nvSpPr>
          <p:cNvPr id="9" name="幻灯片编号占位符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0125502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2F00DADF-7943-4DB4-9868-154036C79C09}" type="datetime4">
              <a:rPr lang="en-US" altLang="zh-CN" smtClean="0"/>
              <a:t>May 13, 2014</a:t>
            </a:fld>
            <a:endParaRPr lang="en-US"/>
          </a:p>
        </p:txBody>
      </p:sp>
      <p:sp>
        <p:nvSpPr>
          <p:cNvPr id="4" name="页脚占位符 3"/>
          <p:cNvSpPr>
            <a:spLocks noGrp="1"/>
          </p:cNvSpPr>
          <p:nvPr>
            <p:ph type="ftr" sz="quarter" idx="11"/>
          </p:nvPr>
        </p:nvSpPr>
        <p:spPr/>
        <p:txBody>
          <a:bodyPr/>
          <a:lstStyle/>
          <a:p>
            <a:endParaRPr lang="en-US"/>
          </a:p>
        </p:txBody>
      </p:sp>
      <p:sp>
        <p:nvSpPr>
          <p:cNvPr id="5" name="幻灯片编号占位符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40334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68A6AF-F6AA-45D6-A891-694C0EACA5CC}" type="datetime4">
              <a:rPr lang="en-US" altLang="zh-CN" smtClean="0"/>
              <a:t>May 13, 2014</a:t>
            </a:fld>
            <a:endParaRPr lang="en-US"/>
          </a:p>
        </p:txBody>
      </p:sp>
      <p:sp>
        <p:nvSpPr>
          <p:cNvPr id="3" name="页脚占位符 2"/>
          <p:cNvSpPr>
            <a:spLocks noGrp="1"/>
          </p:cNvSpPr>
          <p:nvPr>
            <p:ph type="ftr" sz="quarter" idx="11"/>
          </p:nvPr>
        </p:nvSpPr>
        <p:spPr/>
        <p:txBody>
          <a:bodyPr/>
          <a:lstStyle/>
          <a:p>
            <a:endParaRPr lang="en-US"/>
          </a:p>
        </p:txBody>
      </p:sp>
      <p:sp>
        <p:nvSpPr>
          <p:cNvPr id="4" name="幻灯片编号占位符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292887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15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79C1FBB9-519C-4A11-BFA8-06F472425753}" type="datetime4">
              <a:rPr lang="en-US" altLang="zh-CN" smtClean="0"/>
              <a:t>May 13, 2014</a:t>
            </a:fld>
            <a:endParaRPr lang="en-US"/>
          </a:p>
        </p:txBody>
      </p:sp>
      <p:sp>
        <p:nvSpPr>
          <p:cNvPr id="6" name="页脚占位符 5"/>
          <p:cNvSpPr>
            <a:spLocks noGrp="1"/>
          </p:cNvSpPr>
          <p:nvPr>
            <p:ph type="ftr" sz="quarter" idx="11"/>
          </p:nvPr>
        </p:nvSpPr>
        <p:spPr/>
        <p:txBody>
          <a:bodyPr/>
          <a:lstStyle/>
          <a:p>
            <a:endParaRPr lang="en-US"/>
          </a:p>
        </p:txBody>
      </p:sp>
      <p:sp>
        <p:nvSpPr>
          <p:cNvPr id="7" name="幻灯片编号占位符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189624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15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BB6DC7B9-3BA4-4B8C-9793-138D2C3C3BE2}" type="datetime4">
              <a:rPr lang="en-US" altLang="zh-CN" smtClean="0"/>
              <a:t>May 13, 2014</a:t>
            </a:fld>
            <a:endParaRPr lang="en-US"/>
          </a:p>
        </p:txBody>
      </p:sp>
      <p:sp>
        <p:nvSpPr>
          <p:cNvPr id="7" name="幻灯片编号占位符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541439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9B39B1-EA7F-4F5C-8F86-31E97404C682}" type="datetime4">
              <a:rPr lang="en-US" altLang="zh-CN" smtClean="0"/>
              <a:t>May 13, 2014</a:t>
            </a:fld>
            <a:endParaRPr 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幻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293334108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iming>
    <p:tnLst>
      <p:par>
        <p:cTn id="1" dur="indefinite" restart="never" nodeType="tmRoot"/>
      </p:par>
    </p:tnLst>
  </p:timing>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zh-CN"/>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notesSlide" Target="../notesSlides/notesSlide12.xml"/><Relationship Id="rId7" Type="http://schemas.openxmlformats.org/officeDocument/2006/relationships/chart" Target="../charts/chart1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4.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chart" Target="../charts/chart21.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chart" Target="../charts/char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image" Target="../media/image17.png"/><Relationship Id="rId1" Type="http://schemas.openxmlformats.org/officeDocument/2006/relationships/tags" Target="../tags/tag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chart" Target="../charts/chart5.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3916" y="458508"/>
            <a:ext cx="7468359" cy="1598456"/>
          </a:xfrm>
        </p:spPr>
        <p:txBody>
          <a:bodyPr>
            <a:normAutofit/>
          </a:bodyPr>
          <a:lstStyle/>
          <a:p>
            <a:pPr>
              <a:lnSpc>
                <a:spcPts val="4700"/>
              </a:lnSpc>
            </a:pPr>
            <a:r>
              <a:rPr kumimoji="1" lang="en-US" altLang="zh-CN" sz="4000" dirty="0" smtClean="0"/>
              <a:t>Global Inequality of CO2 Emission</a:t>
            </a:r>
            <a:r>
              <a:rPr kumimoji="1" lang="en-US" altLang="zh-CN" dirty="0" smtClean="0"/>
              <a:t/>
            </a:r>
            <a:br>
              <a:rPr kumimoji="1" lang="en-US" altLang="zh-CN" dirty="0" smtClean="0"/>
            </a:br>
            <a:r>
              <a:rPr kumimoji="1" lang="en-US" altLang="zh-CN" sz="3100" dirty="0"/>
              <a:t>A study based on </a:t>
            </a:r>
            <a:r>
              <a:rPr kumimoji="1" lang="en-US" altLang="zh-CN" sz="3100" dirty="0" err="1"/>
              <a:t>Gini</a:t>
            </a:r>
            <a:r>
              <a:rPr kumimoji="1" lang="en-US" altLang="zh-CN" sz="3100" dirty="0"/>
              <a:t> </a:t>
            </a:r>
            <a:r>
              <a:rPr kumimoji="1" lang="en-US" altLang="zh-CN" sz="3100" dirty="0" smtClean="0"/>
              <a:t>coefficient</a:t>
            </a:r>
            <a:endParaRPr kumimoji="1" lang="zh-CN" altLang="en-US" sz="3100" dirty="0"/>
          </a:p>
        </p:txBody>
      </p:sp>
      <p:sp>
        <p:nvSpPr>
          <p:cNvPr id="3" name="副标题 2"/>
          <p:cNvSpPr>
            <a:spLocks noGrp="1"/>
          </p:cNvSpPr>
          <p:nvPr>
            <p:ph type="subTitle" idx="1"/>
          </p:nvPr>
        </p:nvSpPr>
        <p:spPr>
          <a:xfrm>
            <a:off x="2307771" y="4280098"/>
            <a:ext cx="6355850" cy="2076254"/>
          </a:xfrm>
        </p:spPr>
        <p:txBody>
          <a:bodyPr>
            <a:normAutofit fontScale="92500" lnSpcReduction="10000"/>
          </a:bodyPr>
          <a:lstStyle/>
          <a:p>
            <a:pPr algn="r"/>
            <a:endParaRPr kumimoji="1" lang="en-US" altLang="zh-CN" dirty="0"/>
          </a:p>
          <a:p>
            <a:pPr algn="r"/>
            <a:endParaRPr kumimoji="1" lang="en-US" altLang="zh-CN" dirty="0" smtClean="0"/>
          </a:p>
          <a:p>
            <a:pPr algn="r">
              <a:lnSpc>
                <a:spcPct val="120000"/>
              </a:lnSpc>
            </a:pPr>
            <a:r>
              <a:rPr kumimoji="1" lang="en-US" altLang="zh-CN" dirty="0" smtClean="0"/>
              <a:t>Yu Zhang</a:t>
            </a:r>
          </a:p>
          <a:p>
            <a:pPr algn="r">
              <a:lnSpc>
                <a:spcPct val="120000"/>
              </a:lnSpc>
            </a:pPr>
            <a:r>
              <a:rPr kumimoji="1" lang="en-US" altLang="zh-CN" dirty="0" smtClean="0"/>
              <a:t>Environmental Science</a:t>
            </a:r>
          </a:p>
          <a:p>
            <a:pPr algn="r">
              <a:lnSpc>
                <a:spcPct val="120000"/>
              </a:lnSpc>
            </a:pPr>
            <a:r>
              <a:rPr kumimoji="1" lang="en-US" altLang="zh-CN" dirty="0" smtClean="0"/>
              <a:t>PKU</a:t>
            </a:r>
            <a:endParaRPr kumimoji="1" lang="zh-CN" altLang="en-US" dirty="0"/>
          </a:p>
        </p:txBody>
      </p:sp>
      <p:sp>
        <p:nvSpPr>
          <p:cNvPr id="4" name="日期占位符 3"/>
          <p:cNvSpPr>
            <a:spLocks noGrp="1"/>
          </p:cNvSpPr>
          <p:nvPr>
            <p:ph type="dt" sz="half" idx="10"/>
          </p:nvPr>
        </p:nvSpPr>
        <p:spPr/>
        <p:txBody>
          <a:bodyPr/>
          <a:lstStyle/>
          <a:p>
            <a:fld id="{93D9D143-FB57-4523-BE9D-3FA0998D8CAA}" type="datetime4">
              <a:rPr lang="en-US" altLang="zh-CN" smtClean="0"/>
              <a:t>May 13, 2014</a:t>
            </a:fld>
            <a:endParaRPr lang="en-US"/>
          </a:p>
        </p:txBody>
      </p:sp>
      <p:sp>
        <p:nvSpPr>
          <p:cNvPr id="6" name="灯片编号占位符 5"/>
          <p:cNvSpPr>
            <a:spLocks noGrp="1"/>
          </p:cNvSpPr>
          <p:nvPr>
            <p:ph type="sldNum" sz="quarter" idx="12"/>
          </p:nvPr>
        </p:nvSpPr>
        <p:spPr/>
        <p:txBody>
          <a:bodyPr/>
          <a:lstStyle/>
          <a:p>
            <a:fld id="{1D72EBF8-7CF5-44B7-B2BF-E22DE4D0703D}" type="slidenum">
              <a:rPr lang="en-US" smtClean="0"/>
              <a:pPr/>
              <a:t>1</a:t>
            </a:fld>
            <a:endParaRPr 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056964"/>
            <a:ext cx="4572000" cy="2813337"/>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56964"/>
            <a:ext cx="4572000" cy="2813337"/>
          </a:xfrm>
          <a:prstGeom prst="rect">
            <a:avLst/>
          </a:prstGeom>
        </p:spPr>
      </p:pic>
    </p:spTree>
    <p:extLst>
      <p:ext uri="{BB962C8B-B14F-4D97-AF65-F5344CB8AC3E}">
        <p14:creationId xmlns:p14="http://schemas.microsoft.com/office/powerpoint/2010/main" val="2967051543"/>
      </p:ext>
    </p:extLst>
  </p:cSld>
  <p:clrMapOvr>
    <a:masterClrMapping/>
  </p:clrMapOvr>
  <mc:AlternateContent xmlns:mc="http://schemas.openxmlformats.org/markup-compatibility/2006">
    <mc:Choice xmlns:p14="http://schemas.microsoft.com/office/powerpoint/2010/main" Requires="p14">
      <p:transition spd="slow" p14:dur="2000" advTm="42952"/>
    </mc:Choice>
    <mc:Fallback>
      <p:transition spd="slow" advTm="4295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573678" cy="368829"/>
          </a:xfrm>
        </p:spPr>
        <p:txBody>
          <a:bodyPr>
            <a:normAutofit fontScale="90000"/>
          </a:bodyPr>
          <a:lstStyle/>
          <a:p>
            <a:r>
              <a:rPr lang="en-US" altLang="zh-CN" dirty="0"/>
              <a:t>H</a:t>
            </a:r>
            <a:r>
              <a:rPr lang="en-US" altLang="zh-CN" dirty="0" smtClean="0"/>
              <a:t>istorical accumulated CO2 emission since 1750</a:t>
            </a:r>
            <a:endParaRPr lang="zh-CN" altLang="en-US" dirty="0"/>
          </a:p>
        </p:txBody>
      </p:sp>
      <p:sp>
        <p:nvSpPr>
          <p:cNvPr id="3" name="内容占位符 2"/>
          <p:cNvSpPr>
            <a:spLocks noGrp="1"/>
          </p:cNvSpPr>
          <p:nvPr>
            <p:ph idx="1"/>
          </p:nvPr>
        </p:nvSpPr>
        <p:spPr/>
        <p:txBody>
          <a:bodyPr/>
          <a:lstStyle/>
          <a:p>
            <a:r>
              <a:rPr lang="en-US" altLang="zh-CN" dirty="0" smtClean="0"/>
              <a:t>Why</a:t>
            </a:r>
            <a:r>
              <a:rPr lang="zh-CN" altLang="en-US" dirty="0" smtClean="0"/>
              <a:t> </a:t>
            </a:r>
            <a:r>
              <a:rPr lang="en-US" altLang="zh-CN" dirty="0" smtClean="0"/>
              <a:t>historical</a:t>
            </a:r>
            <a:r>
              <a:rPr lang="zh-CN" altLang="en-US" dirty="0" smtClean="0"/>
              <a:t> </a:t>
            </a:r>
            <a:r>
              <a:rPr lang="en-US" altLang="zh-CN" dirty="0" smtClean="0"/>
              <a:t>emission data?</a:t>
            </a:r>
          </a:p>
          <a:p>
            <a:pPr lvl="1"/>
            <a:r>
              <a:rPr lang="en-US" altLang="zh-CN" dirty="0" smtClean="0"/>
              <a:t>Fossil fuel has been widely used since the industry revolution</a:t>
            </a:r>
          </a:p>
          <a:p>
            <a:pPr lvl="1"/>
            <a:r>
              <a:rPr lang="en-US" altLang="zh-CN" dirty="0" smtClean="0"/>
              <a:t>Long</a:t>
            </a:r>
            <a:r>
              <a:rPr lang="zh-CN" altLang="en-US" dirty="0" smtClean="0"/>
              <a:t> </a:t>
            </a:r>
            <a:r>
              <a:rPr lang="en-US" altLang="zh-CN" dirty="0" smtClean="0"/>
              <a:t>life-time</a:t>
            </a:r>
            <a:r>
              <a:rPr lang="zh-CN" altLang="en-US" dirty="0" smtClean="0"/>
              <a:t> </a:t>
            </a:r>
            <a:r>
              <a:rPr lang="en-US" altLang="zh-CN" dirty="0" smtClean="0"/>
              <a:t>in</a:t>
            </a:r>
            <a:r>
              <a:rPr lang="zh-CN" altLang="en-US" dirty="0" smtClean="0"/>
              <a:t> </a:t>
            </a:r>
            <a:r>
              <a:rPr lang="en-US" altLang="zh-CN" dirty="0" smtClean="0"/>
              <a:t>atmosphere</a:t>
            </a:r>
            <a:r>
              <a:rPr lang="zh-CN" altLang="en-US" dirty="0" smtClean="0"/>
              <a:t> </a:t>
            </a:r>
            <a:r>
              <a:rPr lang="en-US" altLang="zh-CN" dirty="0" smtClean="0"/>
              <a:t>(CO2, more than 120 years)</a:t>
            </a:r>
          </a:p>
          <a:p>
            <a:pPr lvl="1"/>
            <a:r>
              <a:rPr lang="en-US" altLang="zh-CN" dirty="0" smtClean="0"/>
              <a:t>Total</a:t>
            </a:r>
            <a:r>
              <a:rPr lang="zh-CN" altLang="en-US" dirty="0" smtClean="0"/>
              <a:t> </a:t>
            </a:r>
            <a:r>
              <a:rPr lang="en-US" altLang="zh-CN" dirty="0" smtClean="0"/>
              <a:t>amount</a:t>
            </a:r>
            <a:r>
              <a:rPr lang="zh-CN" altLang="en-US" dirty="0" smtClean="0"/>
              <a:t> </a:t>
            </a:r>
            <a:r>
              <a:rPr lang="en-US" altLang="zh-CN" dirty="0" smtClean="0"/>
              <a:t>VS.</a:t>
            </a:r>
            <a:r>
              <a:rPr lang="zh-CN" altLang="en-US" dirty="0" smtClean="0"/>
              <a:t> </a:t>
            </a:r>
            <a:r>
              <a:rPr lang="en-US" altLang="zh-CN" dirty="0" smtClean="0"/>
              <a:t>current</a:t>
            </a:r>
            <a:r>
              <a:rPr lang="zh-CN" altLang="en-US" dirty="0" smtClean="0"/>
              <a:t> </a:t>
            </a:r>
            <a:r>
              <a:rPr lang="en-US" altLang="zh-CN" dirty="0" smtClean="0"/>
              <a:t>amount</a:t>
            </a:r>
          </a:p>
          <a:p>
            <a:pPr lvl="1"/>
            <a:r>
              <a:rPr lang="en-US" altLang="zh-CN" dirty="0" smtClean="0">
                <a:solidFill>
                  <a:srgbClr val="FF0000"/>
                </a:solidFill>
              </a:rPr>
              <a:t>So</a:t>
            </a:r>
            <a:r>
              <a:rPr lang="en-US" altLang="zh-CN" dirty="0" smtClean="0"/>
              <a:t>,</a:t>
            </a:r>
            <a:r>
              <a:rPr lang="zh-CN" altLang="en-US" dirty="0" smtClean="0"/>
              <a:t> </a:t>
            </a:r>
            <a:r>
              <a:rPr lang="en-US" altLang="zh-CN" dirty="0" smtClean="0"/>
              <a:t>historical emission</a:t>
            </a:r>
            <a:r>
              <a:rPr lang="zh-CN" altLang="en-US" dirty="0" smtClean="0"/>
              <a:t> </a:t>
            </a:r>
            <a:r>
              <a:rPr lang="en-US" altLang="zh-CN" dirty="0" smtClean="0"/>
              <a:t>can provide a more objective</a:t>
            </a:r>
            <a:r>
              <a:rPr lang="zh-CN" altLang="en-US" dirty="0" smtClean="0"/>
              <a:t> </a:t>
            </a:r>
            <a:r>
              <a:rPr lang="en-US" altLang="zh-CN" dirty="0" smtClean="0"/>
              <a:t>representation</a:t>
            </a:r>
            <a:r>
              <a:rPr lang="zh-CN" altLang="en-US" dirty="0" smtClean="0"/>
              <a:t> </a:t>
            </a:r>
            <a:r>
              <a:rPr lang="en-US" altLang="zh-CN" dirty="0" smtClean="0"/>
              <a:t>on</a:t>
            </a:r>
            <a:r>
              <a:rPr lang="zh-CN" altLang="en-US" dirty="0" smtClean="0"/>
              <a:t> </a:t>
            </a:r>
            <a:r>
              <a:rPr lang="en-US" altLang="zh-CN" dirty="0" smtClean="0"/>
              <a:t>a</a:t>
            </a:r>
            <a:r>
              <a:rPr lang="zh-CN" altLang="en-US" dirty="0" smtClean="0"/>
              <a:t> </a:t>
            </a:r>
            <a:r>
              <a:rPr lang="en-US" altLang="zh-CN" dirty="0" smtClean="0"/>
              <a:t>given</a:t>
            </a:r>
            <a:r>
              <a:rPr lang="zh-CN" altLang="en-US" dirty="0" smtClean="0"/>
              <a:t> </a:t>
            </a:r>
            <a:r>
              <a:rPr lang="en-US" altLang="zh-CN" dirty="0" smtClean="0"/>
              <a:t>country’s</a:t>
            </a:r>
            <a:r>
              <a:rPr lang="zh-CN" altLang="en-US" dirty="0" smtClean="0"/>
              <a:t> </a:t>
            </a:r>
            <a:r>
              <a:rPr lang="en-US" altLang="zh-CN" dirty="0" smtClean="0"/>
              <a:t>historical</a:t>
            </a:r>
            <a:r>
              <a:rPr lang="zh-CN" altLang="en-US" dirty="0" smtClean="0"/>
              <a:t> </a:t>
            </a:r>
            <a:r>
              <a:rPr lang="en-US" altLang="zh-CN" dirty="0" smtClean="0"/>
              <a:t>responsibility</a:t>
            </a:r>
          </a:p>
          <a:p>
            <a:pPr marL="0" indent="0">
              <a:buNone/>
            </a:pPr>
            <a:endParaRPr lang="en-US" altLang="zh-CN" dirty="0" smtClean="0"/>
          </a:p>
        </p:txBody>
      </p:sp>
      <p:pic>
        <p:nvPicPr>
          <p:cNvPr id="5" name="图片 4" descr="屏幕快照 2014-05-09 下午11.26.3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3808534"/>
            <a:ext cx="4784597" cy="2359655"/>
          </a:xfrm>
          <a:prstGeom prst="rect">
            <a:avLst/>
          </a:prstGeom>
        </p:spPr>
      </p:pic>
      <p:sp>
        <p:nvSpPr>
          <p:cNvPr id="6" name="灯片编号占位符 5"/>
          <p:cNvSpPr>
            <a:spLocks noGrp="1"/>
          </p:cNvSpPr>
          <p:nvPr>
            <p:ph type="sldNum" sz="quarter" idx="12"/>
          </p:nvPr>
        </p:nvSpPr>
        <p:spPr>
          <a:xfrm>
            <a:off x="6553200" y="6356352"/>
            <a:ext cx="2133600" cy="365125"/>
          </a:xfrm>
        </p:spPr>
        <p:txBody>
          <a:bodyPr/>
          <a:lstStyle/>
          <a:p>
            <a:r>
              <a:rPr lang="en-US" dirty="0" smtClean="0"/>
              <a:t>10</a:t>
            </a:r>
            <a:endParaRPr lang="en-US" dirty="0"/>
          </a:p>
        </p:txBody>
      </p:sp>
    </p:spTree>
    <p:extLst>
      <p:ext uri="{BB962C8B-B14F-4D97-AF65-F5344CB8AC3E}">
        <p14:creationId xmlns:p14="http://schemas.microsoft.com/office/powerpoint/2010/main" val="1800335440"/>
      </p:ext>
    </p:extLst>
  </p:cSld>
  <p:clrMapOvr>
    <a:masterClrMapping/>
  </p:clrMapOvr>
  <mc:AlternateContent xmlns:mc="http://schemas.openxmlformats.org/markup-compatibility/2006">
    <mc:Choice xmlns:p14="http://schemas.microsoft.com/office/powerpoint/2010/main" Requires="p14">
      <p:transition spd="slow" p14:dur="2000" advTm="59266"/>
    </mc:Choice>
    <mc:Fallback>
      <p:transition spd="slow" advTm="5926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Comparison</a:t>
            </a:r>
            <a:r>
              <a:rPr kumimoji="1" lang="zh-CN" altLang="en-US" dirty="0" smtClean="0"/>
              <a:t> </a:t>
            </a:r>
            <a:r>
              <a:rPr kumimoji="1" lang="en-US" altLang="zh-CN" dirty="0" smtClean="0"/>
              <a:t>between</a:t>
            </a:r>
            <a:r>
              <a:rPr kumimoji="1" lang="zh-CN" altLang="en-US" dirty="0" smtClean="0"/>
              <a:t> </a:t>
            </a:r>
            <a:r>
              <a:rPr kumimoji="1" lang="en-US" altLang="zh-CN" dirty="0" smtClean="0"/>
              <a:t>one-year</a:t>
            </a:r>
            <a:r>
              <a:rPr kumimoji="1" lang="zh-CN" altLang="en-US" dirty="0" smtClean="0"/>
              <a:t> </a:t>
            </a:r>
            <a:r>
              <a:rPr kumimoji="1" lang="en-US" altLang="zh-CN" dirty="0" smtClean="0"/>
              <a:t>and</a:t>
            </a:r>
            <a:r>
              <a:rPr kumimoji="1" lang="zh-CN" altLang="en-US" dirty="0" smtClean="0"/>
              <a:t> </a:t>
            </a:r>
            <a:r>
              <a:rPr kumimoji="1" lang="en-US" altLang="zh-CN" dirty="0" smtClean="0"/>
              <a:t>historical</a:t>
            </a:r>
            <a:r>
              <a:rPr kumimoji="1" lang="zh-CN" altLang="en-US" dirty="0" smtClean="0"/>
              <a:t> </a:t>
            </a:r>
            <a:r>
              <a:rPr kumimoji="1" lang="en-US" altLang="zh-CN" dirty="0" smtClean="0"/>
              <a:t>emission</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082887115"/>
              </p:ext>
            </p:extLst>
          </p:nvPr>
        </p:nvGraphicFramePr>
        <p:xfrm>
          <a:off x="0" y="1181825"/>
          <a:ext cx="4498557" cy="5275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内容占位符 4"/>
          <p:cNvGraphicFramePr>
            <a:graphicFrameLocks/>
          </p:cNvGraphicFramePr>
          <p:nvPr>
            <p:extLst>
              <p:ext uri="{D42A27DB-BD31-4B8C-83A1-F6EECF244321}">
                <p14:modId xmlns:p14="http://schemas.microsoft.com/office/powerpoint/2010/main" val="4135303398"/>
              </p:ext>
            </p:extLst>
          </p:nvPr>
        </p:nvGraphicFramePr>
        <p:xfrm>
          <a:off x="4498557" y="1179006"/>
          <a:ext cx="4552334" cy="5278354"/>
        </p:xfrm>
        <a:graphic>
          <a:graphicData uri="http://schemas.openxmlformats.org/drawingml/2006/chart">
            <c:chart xmlns:c="http://schemas.openxmlformats.org/drawingml/2006/chart" xmlns:r="http://schemas.openxmlformats.org/officeDocument/2006/relationships" r:id="rId4"/>
          </a:graphicData>
        </a:graphic>
      </p:graphicFrame>
      <p:sp>
        <p:nvSpPr>
          <p:cNvPr id="6" name="灯片编号占位符 5"/>
          <p:cNvSpPr>
            <a:spLocks noGrp="1"/>
          </p:cNvSpPr>
          <p:nvPr>
            <p:ph type="sldNum" sz="quarter" idx="12"/>
          </p:nvPr>
        </p:nvSpPr>
        <p:spPr>
          <a:xfrm>
            <a:off x="6553200" y="6356352"/>
            <a:ext cx="2133600" cy="365125"/>
          </a:xfrm>
        </p:spPr>
        <p:txBody>
          <a:bodyPr/>
          <a:lstStyle/>
          <a:p>
            <a:r>
              <a:rPr lang="en-US" dirty="0" smtClean="0"/>
              <a:t>11</a:t>
            </a:r>
            <a:endParaRPr lang="en-US" dirty="0"/>
          </a:p>
        </p:txBody>
      </p:sp>
    </p:spTree>
    <p:extLst>
      <p:ext uri="{BB962C8B-B14F-4D97-AF65-F5344CB8AC3E}">
        <p14:creationId xmlns:p14="http://schemas.microsoft.com/office/powerpoint/2010/main" val="379278357"/>
      </p:ext>
    </p:extLst>
  </p:cSld>
  <p:clrMapOvr>
    <a:masterClrMapping/>
  </p:clrMapOvr>
  <mc:AlternateContent xmlns:mc="http://schemas.openxmlformats.org/markup-compatibility/2006">
    <mc:Choice xmlns:p14="http://schemas.microsoft.com/office/powerpoint/2010/main" Requires="p14">
      <p:transition spd="slow" p14:dur="2000" advTm="58811"/>
    </mc:Choice>
    <mc:Fallback>
      <p:transition spd="slow" advTm="5881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Lorenz curves of historical emission (population)</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022174710"/>
              </p:ext>
            </p:extLst>
          </p:nvPr>
        </p:nvGraphicFramePr>
        <p:xfrm>
          <a:off x="141514" y="1317395"/>
          <a:ext cx="8648981" cy="5026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图表 4"/>
          <p:cNvGraphicFramePr>
            <a:graphicFrameLocks/>
          </p:cNvGraphicFramePr>
          <p:nvPr>
            <p:extLst>
              <p:ext uri="{D42A27DB-BD31-4B8C-83A1-F6EECF244321}">
                <p14:modId xmlns:p14="http://schemas.microsoft.com/office/powerpoint/2010/main" val="310833539"/>
              </p:ext>
            </p:extLst>
          </p:nvPr>
        </p:nvGraphicFramePr>
        <p:xfrm>
          <a:off x="2855971" y="2962956"/>
          <a:ext cx="3432057" cy="1957387"/>
        </p:xfrm>
        <a:graphic>
          <a:graphicData uri="http://schemas.openxmlformats.org/drawingml/2006/chart">
            <c:chart xmlns:c="http://schemas.openxmlformats.org/drawingml/2006/chart" xmlns:r="http://schemas.openxmlformats.org/officeDocument/2006/relationships" r:id="rId5"/>
          </a:graphicData>
        </a:graphic>
      </p:graphicFrame>
      <p:sp>
        <p:nvSpPr>
          <p:cNvPr id="3" name="文本框 2"/>
          <p:cNvSpPr txBox="1"/>
          <p:nvPr/>
        </p:nvSpPr>
        <p:spPr>
          <a:xfrm>
            <a:off x="892629" y="1698171"/>
            <a:ext cx="5704114"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Emission offset effect</a:t>
            </a:r>
          </a:p>
          <a:p>
            <a:pPr marL="742950" lvl="1" indent="-285750">
              <a:buFont typeface="Calibri" panose="020F0502020204030204" pitchFamily="34" charset="0"/>
              <a:buChar char="‒"/>
            </a:pPr>
            <a:r>
              <a:rPr lang="en-US" altLang="zh-CN" dirty="0" smtClean="0"/>
              <a:t>Emission reduction will be </a:t>
            </a:r>
            <a:r>
              <a:rPr lang="en-US" altLang="zh-CN" dirty="0" err="1" smtClean="0"/>
              <a:t>offsetted</a:t>
            </a:r>
            <a:r>
              <a:rPr lang="en-US" altLang="zh-CN" dirty="0" smtClean="0"/>
              <a:t> by previous large emission</a:t>
            </a:r>
          </a:p>
          <a:p>
            <a:pPr marL="742950" lvl="1" indent="-285750">
              <a:buFont typeface="Calibri" panose="020F0502020204030204" pitchFamily="34" charset="0"/>
              <a:buChar char="‒"/>
            </a:pPr>
            <a:r>
              <a:rPr lang="en-US" altLang="zh-CN" dirty="0" smtClean="0"/>
              <a:t>Emission break-out will be </a:t>
            </a:r>
            <a:r>
              <a:rPr lang="en-US" altLang="zh-CN" dirty="0" err="1" smtClean="0"/>
              <a:t>offsetted</a:t>
            </a:r>
            <a:r>
              <a:rPr lang="en-US" altLang="zh-CN" dirty="0" smtClean="0"/>
              <a:t> by previous low emission</a:t>
            </a:r>
          </a:p>
          <a:p>
            <a:endParaRPr lang="zh-CN" altLang="en-US" dirty="0"/>
          </a:p>
        </p:txBody>
      </p:sp>
      <p:sp>
        <p:nvSpPr>
          <p:cNvPr id="6" name="灯片编号占位符 5"/>
          <p:cNvSpPr>
            <a:spLocks noGrp="1"/>
          </p:cNvSpPr>
          <p:nvPr>
            <p:ph type="sldNum" sz="quarter" idx="12"/>
          </p:nvPr>
        </p:nvSpPr>
        <p:spPr>
          <a:xfrm>
            <a:off x="6553200" y="6356352"/>
            <a:ext cx="2133600" cy="365125"/>
          </a:xfrm>
        </p:spPr>
        <p:txBody>
          <a:bodyPr/>
          <a:lstStyle/>
          <a:p>
            <a:r>
              <a:rPr lang="en-US" dirty="0" smtClean="0"/>
              <a:t>12</a:t>
            </a:r>
            <a:endParaRPr lang="en-US" dirty="0"/>
          </a:p>
        </p:txBody>
      </p:sp>
    </p:spTree>
    <p:custDataLst>
      <p:tags r:id="rId1"/>
    </p:custDataLst>
    <p:extLst>
      <p:ext uri="{BB962C8B-B14F-4D97-AF65-F5344CB8AC3E}">
        <p14:creationId xmlns:p14="http://schemas.microsoft.com/office/powerpoint/2010/main" val="3978797951"/>
      </p:ext>
    </p:extLst>
  </p:cSld>
  <p:clrMapOvr>
    <a:masterClrMapping/>
  </p:clrMapOvr>
  <mc:AlternateContent xmlns:mc="http://schemas.openxmlformats.org/markup-compatibility/2006">
    <mc:Choice xmlns:p14="http://schemas.microsoft.com/office/powerpoint/2010/main" Requires="p14">
      <p:transition spd="slow" p14:dur="2000" advTm="9213"/>
    </mc:Choice>
    <mc:Fallback>
      <p:transition spd="slow" advTm="92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hlinkClick r:id="rId4" action="ppaction://hlinksldjump"/>
              </a:rPr>
              <a:t>Factor</a:t>
            </a:r>
            <a:r>
              <a:rPr lang="en-US" altLang="zh-CN" dirty="0" smtClean="0"/>
              <a:t> affecting historical accumulated </a:t>
            </a:r>
            <a:r>
              <a:rPr lang="en-US" altLang="zh-CN" dirty="0" err="1" smtClean="0"/>
              <a:t>Gini</a:t>
            </a:r>
            <a:r>
              <a:rPr lang="en-US" altLang="zh-CN" dirty="0" smtClean="0"/>
              <a:t> coefficient </a:t>
            </a:r>
            <a:endParaRPr lang="zh-CN" altLang="en-US" dirty="0"/>
          </a:p>
        </p:txBody>
      </p:sp>
      <p:sp>
        <p:nvSpPr>
          <p:cNvPr id="4" name="灯片编号占位符 3"/>
          <p:cNvSpPr>
            <a:spLocks noGrp="1"/>
          </p:cNvSpPr>
          <p:nvPr>
            <p:ph type="sldNum" sz="quarter" idx="12"/>
          </p:nvPr>
        </p:nvSpPr>
        <p:spPr/>
        <p:txBody>
          <a:bodyPr/>
          <a:lstStyle/>
          <a:p>
            <a:fld id="{0FB56013-B943-42BA-886F-6F9D4EB85E9D}" type="slidenum">
              <a:rPr lang="en-US" smtClean="0"/>
              <a:t>13</a:t>
            </a:fld>
            <a:endParaRPr lang="en-US"/>
          </a:p>
        </p:txBody>
      </p:sp>
      <p:graphicFrame>
        <p:nvGraphicFramePr>
          <p:cNvPr id="5" name="图表 4"/>
          <p:cNvGraphicFramePr>
            <a:graphicFrameLocks/>
          </p:cNvGraphicFramePr>
          <p:nvPr>
            <p:extLst>
              <p:ext uri="{D42A27DB-BD31-4B8C-83A1-F6EECF244321}">
                <p14:modId xmlns:p14="http://schemas.microsoft.com/office/powerpoint/2010/main" val="1747624414"/>
              </p:ext>
            </p:extLst>
          </p:nvPr>
        </p:nvGraphicFramePr>
        <p:xfrm>
          <a:off x="4583430" y="888456"/>
          <a:ext cx="4560570" cy="29723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图表 5"/>
          <p:cNvGraphicFramePr>
            <a:graphicFrameLocks/>
          </p:cNvGraphicFramePr>
          <p:nvPr>
            <p:extLst>
              <p:ext uri="{D42A27DB-BD31-4B8C-83A1-F6EECF244321}">
                <p14:modId xmlns:p14="http://schemas.microsoft.com/office/powerpoint/2010/main" val="3297418248"/>
              </p:ext>
            </p:extLst>
          </p:nvPr>
        </p:nvGraphicFramePr>
        <p:xfrm>
          <a:off x="76201" y="3860801"/>
          <a:ext cx="4332514" cy="2997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图表 6"/>
          <p:cNvGraphicFramePr>
            <a:graphicFrameLocks/>
          </p:cNvGraphicFramePr>
          <p:nvPr>
            <p:extLst>
              <p:ext uri="{D42A27DB-BD31-4B8C-83A1-F6EECF244321}">
                <p14:modId xmlns:p14="http://schemas.microsoft.com/office/powerpoint/2010/main" val="1952162977"/>
              </p:ext>
            </p:extLst>
          </p:nvPr>
        </p:nvGraphicFramePr>
        <p:xfrm>
          <a:off x="4605201" y="3795486"/>
          <a:ext cx="4440827" cy="30189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图表 7"/>
          <p:cNvGraphicFramePr>
            <a:graphicFrameLocks/>
          </p:cNvGraphicFramePr>
          <p:nvPr>
            <p:extLst>
              <p:ext uri="{D42A27DB-BD31-4B8C-83A1-F6EECF244321}">
                <p14:modId xmlns:p14="http://schemas.microsoft.com/office/powerpoint/2010/main" val="1685640510"/>
              </p:ext>
            </p:extLst>
          </p:nvPr>
        </p:nvGraphicFramePr>
        <p:xfrm>
          <a:off x="76201" y="1120867"/>
          <a:ext cx="4495799" cy="2504076"/>
        </p:xfrm>
        <a:graphic>
          <a:graphicData uri="http://schemas.openxmlformats.org/drawingml/2006/chart">
            <c:chart xmlns:c="http://schemas.openxmlformats.org/drawingml/2006/chart" xmlns:r="http://schemas.openxmlformats.org/officeDocument/2006/relationships" r:id="rId8"/>
          </a:graphicData>
        </a:graphic>
      </p:graphicFrame>
      <p:grpSp>
        <p:nvGrpSpPr>
          <p:cNvPr id="14" name="组合 13"/>
          <p:cNvGrpSpPr/>
          <p:nvPr/>
        </p:nvGrpSpPr>
        <p:grpSpPr>
          <a:xfrm>
            <a:off x="969052" y="4778829"/>
            <a:ext cx="3602948" cy="1307751"/>
            <a:chOff x="969052" y="4778829"/>
            <a:chExt cx="3602948" cy="1307751"/>
          </a:xfrm>
        </p:grpSpPr>
        <p:sp>
          <p:nvSpPr>
            <p:cNvPr id="9" name="椭圆 8"/>
            <p:cNvSpPr/>
            <p:nvPr/>
          </p:nvSpPr>
          <p:spPr>
            <a:xfrm rot="162372">
              <a:off x="969052" y="5291923"/>
              <a:ext cx="3345672" cy="794657"/>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1" name="曲线连接符 10"/>
            <p:cNvCxnSpPr/>
            <p:nvPr/>
          </p:nvCxnSpPr>
          <p:spPr>
            <a:xfrm flipV="1">
              <a:off x="3635829" y="4778829"/>
              <a:ext cx="936171" cy="631371"/>
            </a:xfrm>
            <a:prstGeom prst="curvedConnector3">
              <a:avLst>
                <a:gd name="adj1" fmla="val 50000"/>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882955708"/>
      </p:ext>
    </p:extLst>
  </p:cSld>
  <p:clrMapOvr>
    <a:masterClrMapping/>
  </p:clrMapOvr>
  <mc:AlternateContent xmlns:mc="http://schemas.openxmlformats.org/markup-compatibility/2006">
    <mc:Choice xmlns:p14="http://schemas.microsoft.com/office/powerpoint/2010/main" Requires="p14">
      <p:transition spd="slow" p14:dur="2000" advTm="1407"/>
    </mc:Choice>
    <mc:Fallback>
      <p:transition spd="slow" advTm="14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313344274"/>
              </p:ext>
            </p:extLst>
          </p:nvPr>
        </p:nvGraphicFramePr>
        <p:xfrm>
          <a:off x="204246" y="5211961"/>
          <a:ext cx="4367754" cy="1112520"/>
        </p:xfrm>
        <a:graphic>
          <a:graphicData uri="http://schemas.openxmlformats.org/drawingml/2006/table">
            <a:tbl>
              <a:tblPr firstRow="1" bandRow="1">
                <a:tableStyleId>{21E4AEA4-8DFA-4A89-87EB-49C32662AFE0}</a:tableStyleId>
              </a:tblPr>
              <a:tblGrid>
                <a:gridCol w="1464298"/>
                <a:gridCol w="820132"/>
                <a:gridCol w="782425"/>
                <a:gridCol w="1300899"/>
              </a:tblGrid>
              <a:tr h="370840">
                <a:tc>
                  <a:txBody>
                    <a:bodyPr/>
                    <a:lstStyle/>
                    <a:p>
                      <a:endParaRPr lang="zh-CN" altLang="en-US" dirty="0"/>
                    </a:p>
                  </a:txBody>
                  <a:tcPr/>
                </a:tc>
                <a:tc>
                  <a:txBody>
                    <a:bodyPr/>
                    <a:lstStyle/>
                    <a:p>
                      <a:r>
                        <a:rPr lang="en-US" altLang="zh-CN" dirty="0" smtClean="0"/>
                        <a:t>MAX</a:t>
                      </a:r>
                      <a:endParaRPr lang="zh-CN" altLang="en-US" dirty="0"/>
                    </a:p>
                  </a:txBody>
                  <a:tcPr/>
                </a:tc>
                <a:tc>
                  <a:txBody>
                    <a:bodyPr/>
                    <a:lstStyle/>
                    <a:p>
                      <a:r>
                        <a:rPr lang="en-US" altLang="zh-CN" dirty="0" smtClean="0"/>
                        <a:t>MIN</a:t>
                      </a:r>
                      <a:endParaRPr lang="zh-CN" altLang="en-US" dirty="0"/>
                    </a:p>
                  </a:txBody>
                  <a:tcPr/>
                </a:tc>
                <a:tc>
                  <a:txBody>
                    <a:bodyPr/>
                    <a:lstStyle/>
                    <a:p>
                      <a:r>
                        <a:rPr lang="en-US" altLang="zh-CN" dirty="0" smtClean="0"/>
                        <a:t>Decease </a:t>
                      </a:r>
                      <a:r>
                        <a:rPr lang="en-US" altLang="zh-CN" baseline="0" dirty="0" smtClean="0"/>
                        <a:t>rate</a:t>
                      </a:r>
                      <a:endParaRPr lang="zh-CN" altLang="en-US" dirty="0"/>
                    </a:p>
                  </a:txBody>
                  <a:tcPr/>
                </a:tc>
              </a:tr>
              <a:tr h="370840">
                <a:tc>
                  <a:txBody>
                    <a:bodyPr/>
                    <a:lstStyle/>
                    <a:p>
                      <a:r>
                        <a:rPr lang="en-US" altLang="zh-CN" dirty="0" err="1" smtClean="0">
                          <a:solidFill>
                            <a:srgbClr val="C00000"/>
                          </a:solidFill>
                        </a:rPr>
                        <a:t>Gini</a:t>
                      </a:r>
                      <a:r>
                        <a:rPr lang="en-US" altLang="zh-CN" dirty="0" smtClean="0">
                          <a:solidFill>
                            <a:srgbClr val="C00000"/>
                          </a:solidFill>
                        </a:rPr>
                        <a:t> (historical)</a:t>
                      </a:r>
                      <a:r>
                        <a:rPr lang="en-US" altLang="zh-CN" baseline="0" dirty="0" smtClean="0">
                          <a:solidFill>
                            <a:srgbClr val="C00000"/>
                          </a:solidFill>
                        </a:rPr>
                        <a:t> </a:t>
                      </a:r>
                      <a:endParaRPr lang="zh-CN" altLang="en-US" dirty="0">
                        <a:solidFill>
                          <a:srgbClr val="C00000"/>
                        </a:solidFill>
                      </a:endParaRPr>
                    </a:p>
                  </a:txBody>
                  <a:tcPr/>
                </a:tc>
                <a:tc>
                  <a:txBody>
                    <a:bodyPr/>
                    <a:lstStyle/>
                    <a:p>
                      <a:r>
                        <a:rPr lang="en-US" altLang="zh-CN" dirty="0" smtClean="0"/>
                        <a:t>0.778</a:t>
                      </a:r>
                      <a:endParaRPr lang="zh-CN" altLang="en-US" dirty="0"/>
                    </a:p>
                  </a:txBody>
                  <a:tcPr/>
                </a:tc>
                <a:tc>
                  <a:txBody>
                    <a:bodyPr/>
                    <a:lstStyle/>
                    <a:p>
                      <a:r>
                        <a:rPr lang="en-US" altLang="zh-CN" dirty="0" smtClean="0"/>
                        <a:t>0.648</a:t>
                      </a:r>
                      <a:endParaRPr lang="zh-CN" altLang="en-US" dirty="0"/>
                    </a:p>
                  </a:txBody>
                  <a:tcPr/>
                </a:tc>
                <a:tc>
                  <a:txBody>
                    <a:bodyPr/>
                    <a:lstStyle/>
                    <a:p>
                      <a:r>
                        <a:rPr lang="en-US" altLang="zh-CN" dirty="0" smtClean="0"/>
                        <a:t>0.022/</a:t>
                      </a:r>
                      <a:r>
                        <a:rPr lang="en-US" altLang="zh-CN" baseline="0" dirty="0" smtClean="0"/>
                        <a:t>10 years</a:t>
                      </a:r>
                      <a:endParaRPr lang="zh-CN" altLang="en-US" dirty="0"/>
                    </a:p>
                  </a:txBody>
                  <a:tcPr/>
                </a:tc>
              </a:tr>
              <a:tr h="370840">
                <a:tc>
                  <a:txBody>
                    <a:bodyPr/>
                    <a:lstStyle/>
                    <a:p>
                      <a:r>
                        <a:rPr lang="en-US" altLang="zh-CN" dirty="0" err="1" smtClean="0">
                          <a:solidFill>
                            <a:srgbClr val="0070C0"/>
                          </a:solidFill>
                        </a:rPr>
                        <a:t>Gini</a:t>
                      </a:r>
                      <a:r>
                        <a:rPr lang="en-US" altLang="zh-CN" dirty="0" smtClean="0">
                          <a:solidFill>
                            <a:srgbClr val="0070C0"/>
                          </a:solidFill>
                        </a:rPr>
                        <a:t> (one year)</a:t>
                      </a:r>
                      <a:endParaRPr lang="zh-CN" altLang="en-US" dirty="0">
                        <a:solidFill>
                          <a:srgbClr val="0070C0"/>
                        </a:solidFill>
                      </a:endParaRPr>
                    </a:p>
                  </a:txBody>
                  <a:tcPr/>
                </a:tc>
                <a:tc>
                  <a:txBody>
                    <a:bodyPr/>
                    <a:lstStyle/>
                    <a:p>
                      <a:r>
                        <a:rPr lang="en-US" altLang="zh-CN" dirty="0" smtClean="0"/>
                        <a:t>0.740</a:t>
                      </a:r>
                      <a:endParaRPr lang="zh-CN" altLang="en-US" dirty="0"/>
                    </a:p>
                  </a:txBody>
                  <a:tcPr/>
                </a:tc>
                <a:tc>
                  <a:txBody>
                    <a:bodyPr/>
                    <a:lstStyle/>
                    <a:p>
                      <a:r>
                        <a:rPr lang="en-US" altLang="zh-CN" dirty="0" smtClean="0"/>
                        <a:t>0.500</a:t>
                      </a:r>
                      <a:endParaRPr lang="zh-CN" altLang="en-US" dirty="0"/>
                    </a:p>
                  </a:txBody>
                  <a:tcPr/>
                </a:tc>
                <a:tc>
                  <a:txBody>
                    <a:bodyPr/>
                    <a:lstStyle/>
                    <a:p>
                      <a:r>
                        <a:rPr lang="en-US" altLang="zh-CN" dirty="0" smtClean="0"/>
                        <a:t>0.040/10 years</a:t>
                      </a:r>
                      <a:endParaRPr lang="zh-CN" altLang="en-US" dirty="0"/>
                    </a:p>
                  </a:txBody>
                  <a:tcPr/>
                </a:tc>
              </a:tr>
            </a:tbl>
          </a:graphicData>
        </a:graphic>
      </p:graphicFrame>
      <p:sp>
        <p:nvSpPr>
          <p:cNvPr id="14" name="标题 1"/>
          <p:cNvSpPr>
            <a:spLocks noGrp="1"/>
          </p:cNvSpPr>
          <p:nvPr>
            <p:ph type="title"/>
          </p:nvPr>
        </p:nvSpPr>
        <p:spPr>
          <a:xfrm>
            <a:off x="457200" y="274639"/>
            <a:ext cx="8229600" cy="368829"/>
          </a:xfrm>
        </p:spPr>
        <p:txBody>
          <a:bodyPr>
            <a:normAutofit fontScale="90000"/>
          </a:bodyPr>
          <a:lstStyle/>
          <a:p>
            <a:r>
              <a:rPr kumimoji="1" lang="en-US" altLang="zh-CN" dirty="0" err="1" smtClean="0"/>
              <a:t>Gini</a:t>
            </a:r>
            <a:r>
              <a:rPr kumimoji="1" lang="en-US" altLang="zh-CN" dirty="0" smtClean="0"/>
              <a:t> coefficient based on population</a:t>
            </a:r>
            <a:endParaRPr kumimoji="1" lang="zh-CN" altLang="en-US" dirty="0"/>
          </a:p>
        </p:txBody>
      </p:sp>
      <p:graphicFrame>
        <p:nvGraphicFramePr>
          <p:cNvPr id="5" name="图表 4"/>
          <p:cNvGraphicFramePr>
            <a:graphicFrameLocks/>
          </p:cNvGraphicFramePr>
          <p:nvPr>
            <p:extLst>
              <p:ext uri="{D42A27DB-BD31-4B8C-83A1-F6EECF244321}">
                <p14:modId xmlns:p14="http://schemas.microsoft.com/office/powerpoint/2010/main" val="432147794"/>
              </p:ext>
            </p:extLst>
          </p:nvPr>
        </p:nvGraphicFramePr>
        <p:xfrm>
          <a:off x="306070" y="1318805"/>
          <a:ext cx="7836444" cy="3743052"/>
        </p:xfrm>
        <a:graphic>
          <a:graphicData uri="http://schemas.openxmlformats.org/drawingml/2006/chart">
            <c:chart xmlns:c="http://schemas.openxmlformats.org/drawingml/2006/chart" xmlns:r="http://schemas.openxmlformats.org/officeDocument/2006/relationships" r:id="rId4"/>
          </a:graphicData>
        </a:graphic>
      </p:graphicFrame>
      <p:sp>
        <p:nvSpPr>
          <p:cNvPr id="4" name="椭圆 3"/>
          <p:cNvSpPr/>
          <p:nvPr/>
        </p:nvSpPr>
        <p:spPr>
          <a:xfrm>
            <a:off x="3265714" y="5551714"/>
            <a:ext cx="1197429" cy="772767"/>
          </a:xfrm>
          <a:prstGeom prst="ellipse">
            <a:avLst/>
          </a:prstGeom>
          <a:noFill/>
          <a:ln w="1905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69971" y="5211961"/>
            <a:ext cx="4321629" cy="923330"/>
          </a:xfrm>
          <a:prstGeom prst="rect">
            <a:avLst/>
          </a:prstGeom>
          <a:noFill/>
        </p:spPr>
        <p:txBody>
          <a:bodyPr wrap="square" rtlCol="0">
            <a:spAutoFit/>
          </a:bodyPr>
          <a:lstStyle/>
          <a:p>
            <a:r>
              <a:rPr lang="en-US" altLang="zh-CN" dirty="0" smtClean="0"/>
              <a:t>Slow decrease: a large base emission amount in last century</a:t>
            </a:r>
          </a:p>
          <a:p>
            <a:r>
              <a:rPr lang="en-US" altLang="zh-CN" dirty="0" smtClean="0"/>
              <a:t>Less fluctuation: emission offset effect</a:t>
            </a:r>
            <a:endParaRPr lang="zh-CN" altLang="en-US" dirty="0"/>
          </a:p>
        </p:txBody>
      </p:sp>
      <p:sp>
        <p:nvSpPr>
          <p:cNvPr id="7" name="灯片编号占位符 5"/>
          <p:cNvSpPr>
            <a:spLocks noGrp="1"/>
          </p:cNvSpPr>
          <p:nvPr>
            <p:ph type="sldNum" sz="quarter" idx="12"/>
          </p:nvPr>
        </p:nvSpPr>
        <p:spPr>
          <a:xfrm>
            <a:off x="6553200" y="6356352"/>
            <a:ext cx="2133600" cy="365125"/>
          </a:xfrm>
        </p:spPr>
        <p:txBody>
          <a:bodyPr/>
          <a:lstStyle/>
          <a:p>
            <a:r>
              <a:rPr lang="en-US" dirty="0" smtClean="0"/>
              <a:t>14</a:t>
            </a:r>
            <a:endParaRPr lang="en-US" dirty="0"/>
          </a:p>
        </p:txBody>
      </p:sp>
    </p:spTree>
    <p:custDataLst>
      <p:tags r:id="rId1"/>
    </p:custDataLst>
    <p:extLst>
      <p:ext uri="{BB962C8B-B14F-4D97-AF65-F5344CB8AC3E}">
        <p14:creationId xmlns:p14="http://schemas.microsoft.com/office/powerpoint/2010/main" val="949490981"/>
      </p:ext>
    </p:extLst>
  </p:cSld>
  <p:clrMapOvr>
    <a:masterClrMapping/>
  </p:clrMapOvr>
  <mc:AlternateContent xmlns:mc="http://schemas.openxmlformats.org/markup-compatibility/2006">
    <mc:Choice xmlns:p14="http://schemas.microsoft.com/office/powerpoint/2010/main" Requires="p14">
      <p:transition spd="slow" p14:dur="2000" advTm="1536"/>
    </mc:Choice>
    <mc:Fallback>
      <p:transition spd="slow" advTm="15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Gini</a:t>
            </a:r>
            <a:r>
              <a:rPr lang="en-US" altLang="zh-CN" dirty="0"/>
              <a:t> coefficient of one-year </a:t>
            </a:r>
            <a:r>
              <a:rPr lang="en-US" altLang="zh-CN" dirty="0" smtClean="0"/>
              <a:t>emission (Land area)</a:t>
            </a:r>
            <a:endParaRPr lang="zh-CN" altLang="en-US" dirty="0"/>
          </a:p>
        </p:txBody>
      </p:sp>
      <p:pic>
        <p:nvPicPr>
          <p:cNvPr id="5" name="图片 4"/>
          <p:cNvPicPr>
            <a:picLocks noChangeAspect="1"/>
          </p:cNvPicPr>
          <p:nvPr/>
        </p:nvPicPr>
        <p:blipFill>
          <a:blip r:embed="rId4"/>
          <a:stretch>
            <a:fillRect/>
          </a:stretch>
        </p:blipFill>
        <p:spPr>
          <a:xfrm>
            <a:off x="177528" y="1180307"/>
            <a:ext cx="2790000" cy="1658418"/>
          </a:xfrm>
          <a:prstGeom prst="rect">
            <a:avLst/>
          </a:prstGeom>
        </p:spPr>
      </p:pic>
      <p:pic>
        <p:nvPicPr>
          <p:cNvPr id="7" name="图片 6"/>
          <p:cNvPicPr>
            <a:picLocks noChangeAspect="1"/>
          </p:cNvPicPr>
          <p:nvPr/>
        </p:nvPicPr>
        <p:blipFill>
          <a:blip r:embed="rId5"/>
          <a:stretch>
            <a:fillRect/>
          </a:stretch>
        </p:blipFill>
        <p:spPr>
          <a:xfrm>
            <a:off x="3152460" y="1180307"/>
            <a:ext cx="2790000" cy="1658418"/>
          </a:xfrm>
          <a:prstGeom prst="rect">
            <a:avLst/>
          </a:prstGeom>
        </p:spPr>
      </p:pic>
      <p:pic>
        <p:nvPicPr>
          <p:cNvPr id="9" name="图片 8"/>
          <p:cNvPicPr>
            <a:picLocks noChangeAspect="1"/>
          </p:cNvPicPr>
          <p:nvPr/>
        </p:nvPicPr>
        <p:blipFill>
          <a:blip r:embed="rId6"/>
          <a:stretch>
            <a:fillRect/>
          </a:stretch>
        </p:blipFill>
        <p:spPr>
          <a:xfrm>
            <a:off x="6210683" y="1176597"/>
            <a:ext cx="2790000" cy="1662128"/>
          </a:xfrm>
          <a:prstGeom prst="rect">
            <a:avLst/>
          </a:prstGeom>
        </p:spPr>
      </p:pic>
      <p:pic>
        <p:nvPicPr>
          <p:cNvPr id="11" name="图片 10"/>
          <p:cNvPicPr>
            <a:picLocks noChangeAspect="1"/>
          </p:cNvPicPr>
          <p:nvPr/>
        </p:nvPicPr>
        <p:blipFill>
          <a:blip r:embed="rId7"/>
          <a:stretch>
            <a:fillRect/>
          </a:stretch>
        </p:blipFill>
        <p:spPr>
          <a:xfrm>
            <a:off x="177359" y="3052774"/>
            <a:ext cx="2790000" cy="1691809"/>
          </a:xfrm>
          <a:prstGeom prst="rect">
            <a:avLst/>
          </a:prstGeom>
        </p:spPr>
      </p:pic>
      <p:pic>
        <p:nvPicPr>
          <p:cNvPr id="13" name="图片 12"/>
          <p:cNvPicPr>
            <a:picLocks noChangeAspect="1"/>
          </p:cNvPicPr>
          <p:nvPr/>
        </p:nvPicPr>
        <p:blipFill>
          <a:blip r:embed="rId8"/>
          <a:stretch>
            <a:fillRect/>
          </a:stretch>
        </p:blipFill>
        <p:spPr>
          <a:xfrm>
            <a:off x="3152460" y="3052774"/>
            <a:ext cx="2790000" cy="1658418"/>
          </a:xfrm>
          <a:prstGeom prst="rect">
            <a:avLst/>
          </a:prstGeom>
        </p:spPr>
      </p:pic>
      <p:pic>
        <p:nvPicPr>
          <p:cNvPr id="17" name="图片 16"/>
          <p:cNvPicPr>
            <a:picLocks noChangeAspect="1"/>
          </p:cNvPicPr>
          <p:nvPr/>
        </p:nvPicPr>
        <p:blipFill>
          <a:blip r:embed="rId9"/>
          <a:stretch>
            <a:fillRect/>
          </a:stretch>
        </p:blipFill>
        <p:spPr>
          <a:xfrm>
            <a:off x="177359" y="4958632"/>
            <a:ext cx="2790000" cy="1658418"/>
          </a:xfrm>
          <a:prstGeom prst="rect">
            <a:avLst/>
          </a:prstGeom>
        </p:spPr>
      </p:pic>
      <p:sp>
        <p:nvSpPr>
          <p:cNvPr id="19" name="文本框 18"/>
          <p:cNvSpPr txBox="1"/>
          <p:nvPr/>
        </p:nvSpPr>
        <p:spPr>
          <a:xfrm>
            <a:off x="3261674" y="4958632"/>
            <a:ext cx="5739009"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Which countries can shape the curve?</a:t>
            </a:r>
          </a:p>
          <a:p>
            <a:pPr marL="742950" lvl="1" indent="-285750">
              <a:buFont typeface="Calibri" panose="020F0502020204030204" pitchFamily="34" charset="0"/>
              <a:buChar char="‒"/>
            </a:pPr>
            <a:r>
              <a:rPr lang="en-US" altLang="zh-CN" dirty="0" smtClean="0"/>
              <a:t>Country with large population</a:t>
            </a:r>
          </a:p>
          <a:p>
            <a:pPr marL="742950" lvl="1" indent="-285750">
              <a:buFont typeface="Calibri" panose="020F0502020204030204" pitchFamily="34" charset="0"/>
              <a:buChar char="‒"/>
            </a:pPr>
            <a:r>
              <a:rPr lang="en-US" altLang="zh-CN" dirty="0" smtClean="0"/>
              <a:t>Country with large land area</a:t>
            </a:r>
            <a:endParaRPr lang="zh-CN" altLang="en-US" dirty="0"/>
          </a:p>
        </p:txBody>
      </p:sp>
      <p:pic>
        <p:nvPicPr>
          <p:cNvPr id="28" name="图片 27"/>
          <p:cNvPicPr>
            <a:picLocks noChangeAspect="1"/>
          </p:cNvPicPr>
          <p:nvPr/>
        </p:nvPicPr>
        <p:blipFill>
          <a:blip r:embed="rId10"/>
          <a:stretch>
            <a:fillRect/>
          </a:stretch>
        </p:blipFill>
        <p:spPr>
          <a:xfrm>
            <a:off x="6210683" y="3052774"/>
            <a:ext cx="2790000" cy="1658418"/>
          </a:xfrm>
          <a:prstGeom prst="rect">
            <a:avLst/>
          </a:prstGeom>
        </p:spPr>
      </p:pic>
      <p:sp>
        <p:nvSpPr>
          <p:cNvPr id="12" name="灯片编号占位符 5"/>
          <p:cNvSpPr>
            <a:spLocks noGrp="1"/>
          </p:cNvSpPr>
          <p:nvPr>
            <p:ph type="sldNum" sz="quarter" idx="12"/>
          </p:nvPr>
        </p:nvSpPr>
        <p:spPr>
          <a:xfrm>
            <a:off x="6553200" y="6356352"/>
            <a:ext cx="2133600" cy="365125"/>
          </a:xfrm>
        </p:spPr>
        <p:txBody>
          <a:bodyPr/>
          <a:lstStyle/>
          <a:p>
            <a:r>
              <a:rPr lang="en-US" dirty="0" smtClean="0"/>
              <a:t>15</a:t>
            </a:r>
            <a:endParaRPr lang="en-US" dirty="0"/>
          </a:p>
        </p:txBody>
      </p:sp>
    </p:spTree>
    <p:custDataLst>
      <p:tags r:id="rId1"/>
    </p:custDataLst>
    <p:extLst>
      <p:ext uri="{BB962C8B-B14F-4D97-AF65-F5344CB8AC3E}">
        <p14:creationId xmlns:p14="http://schemas.microsoft.com/office/powerpoint/2010/main" val="577185972"/>
      </p:ext>
    </p:extLst>
  </p:cSld>
  <p:clrMapOvr>
    <a:masterClrMapping/>
  </p:clrMapOvr>
  <mc:AlternateContent xmlns:mc="http://schemas.openxmlformats.org/markup-compatibility/2006">
    <mc:Choice xmlns:p14="http://schemas.microsoft.com/office/powerpoint/2010/main" Requires="p14">
      <p:transition spd="slow" p14:dur="2000" advTm="318"/>
    </mc:Choice>
    <mc:Fallback>
      <p:transition spd="slow" advTm="3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Lorenz </a:t>
            </a:r>
            <a:r>
              <a:rPr lang="en-US" altLang="zh-CN" dirty="0" smtClean="0"/>
              <a:t>curves </a:t>
            </a:r>
            <a:r>
              <a:rPr lang="en-US" altLang="zh-CN" dirty="0"/>
              <a:t>of </a:t>
            </a:r>
            <a:r>
              <a:rPr lang="en-US" altLang="zh-CN" dirty="0" smtClean="0"/>
              <a:t>one-year emission (land area)</a:t>
            </a:r>
            <a:endParaRPr lang="zh-CN" altLang="en-US" dirty="0"/>
          </a:p>
        </p:txBody>
      </p:sp>
      <p:graphicFrame>
        <p:nvGraphicFramePr>
          <p:cNvPr id="4" name="图表 3"/>
          <p:cNvGraphicFramePr>
            <a:graphicFrameLocks/>
          </p:cNvGraphicFramePr>
          <p:nvPr>
            <p:extLst>
              <p:ext uri="{D42A27DB-BD31-4B8C-83A1-F6EECF244321}">
                <p14:modId xmlns:p14="http://schemas.microsoft.com/office/powerpoint/2010/main" val="3333578143"/>
              </p:ext>
            </p:extLst>
          </p:nvPr>
        </p:nvGraphicFramePr>
        <p:xfrm>
          <a:off x="1734911" y="1232941"/>
          <a:ext cx="5674177" cy="2805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a:graphicFrameLocks/>
          </p:cNvGraphicFramePr>
          <p:nvPr>
            <p:extLst>
              <p:ext uri="{D42A27DB-BD31-4B8C-83A1-F6EECF244321}">
                <p14:modId xmlns:p14="http://schemas.microsoft.com/office/powerpoint/2010/main" val="513431561"/>
              </p:ext>
            </p:extLst>
          </p:nvPr>
        </p:nvGraphicFramePr>
        <p:xfrm>
          <a:off x="1828800" y="4032706"/>
          <a:ext cx="5674177" cy="2688771"/>
        </p:xfrm>
        <a:graphic>
          <a:graphicData uri="http://schemas.openxmlformats.org/drawingml/2006/chart">
            <c:chart xmlns:c="http://schemas.openxmlformats.org/drawingml/2006/chart" xmlns:r="http://schemas.openxmlformats.org/officeDocument/2006/relationships" r:id="rId4"/>
          </a:graphicData>
        </a:graphic>
      </p:graphicFrame>
      <p:sp>
        <p:nvSpPr>
          <p:cNvPr id="6" name="灯片编号占位符 5"/>
          <p:cNvSpPr>
            <a:spLocks noGrp="1"/>
          </p:cNvSpPr>
          <p:nvPr>
            <p:ph type="sldNum" sz="quarter" idx="12"/>
          </p:nvPr>
        </p:nvSpPr>
        <p:spPr>
          <a:xfrm>
            <a:off x="6553200" y="6356352"/>
            <a:ext cx="2133600" cy="365125"/>
          </a:xfrm>
        </p:spPr>
        <p:txBody>
          <a:bodyPr/>
          <a:lstStyle/>
          <a:p>
            <a:r>
              <a:rPr lang="en-US" dirty="0" smtClean="0"/>
              <a:t>16</a:t>
            </a:r>
            <a:endParaRPr lang="en-US" dirty="0"/>
          </a:p>
        </p:txBody>
      </p:sp>
    </p:spTree>
    <p:extLst>
      <p:ext uri="{BB962C8B-B14F-4D97-AF65-F5344CB8AC3E}">
        <p14:creationId xmlns:p14="http://schemas.microsoft.com/office/powerpoint/2010/main" val="2142502472"/>
      </p:ext>
    </p:extLst>
  </p:cSld>
  <p:clrMapOvr>
    <a:masterClrMapping/>
  </p:clrMapOvr>
  <mc:AlternateContent xmlns:mc="http://schemas.openxmlformats.org/markup-compatibility/2006">
    <mc:Choice xmlns:p14="http://schemas.microsoft.com/office/powerpoint/2010/main" Requires="p14">
      <p:transition spd="slow" p14:dur="2000" advTm="161"/>
    </mc:Choice>
    <mc:Fallback>
      <p:transition spd="slow" advTm="16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Gini</a:t>
            </a:r>
            <a:r>
              <a:rPr lang="en-US" altLang="zh-CN" dirty="0" smtClean="0"/>
              <a:t> coefficient based on land area</a:t>
            </a:r>
            <a:endParaRPr lang="zh-CN" altLang="en-US" dirty="0"/>
          </a:p>
        </p:txBody>
      </p:sp>
      <p:graphicFrame>
        <p:nvGraphicFramePr>
          <p:cNvPr id="6" name="图表 5"/>
          <p:cNvGraphicFramePr>
            <a:graphicFrameLocks/>
          </p:cNvGraphicFramePr>
          <p:nvPr>
            <p:extLst>
              <p:ext uri="{D42A27DB-BD31-4B8C-83A1-F6EECF244321}">
                <p14:modId xmlns:p14="http://schemas.microsoft.com/office/powerpoint/2010/main" val="2808251658"/>
              </p:ext>
            </p:extLst>
          </p:nvPr>
        </p:nvGraphicFramePr>
        <p:xfrm>
          <a:off x="0" y="1286482"/>
          <a:ext cx="7428322" cy="41056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561858496"/>
              </p:ext>
            </p:extLst>
          </p:nvPr>
        </p:nvGraphicFramePr>
        <p:xfrm>
          <a:off x="204246" y="5392131"/>
          <a:ext cx="4367754" cy="1112520"/>
        </p:xfrm>
        <a:graphic>
          <a:graphicData uri="http://schemas.openxmlformats.org/drawingml/2006/table">
            <a:tbl>
              <a:tblPr firstRow="1" bandRow="1">
                <a:tableStyleId>{21E4AEA4-8DFA-4A89-87EB-49C32662AFE0}</a:tableStyleId>
              </a:tblPr>
              <a:tblGrid>
                <a:gridCol w="1464298"/>
                <a:gridCol w="820132"/>
                <a:gridCol w="782425"/>
                <a:gridCol w="1300899"/>
              </a:tblGrid>
              <a:tr h="370840">
                <a:tc>
                  <a:txBody>
                    <a:bodyPr/>
                    <a:lstStyle/>
                    <a:p>
                      <a:endParaRPr lang="zh-CN" altLang="en-US" dirty="0"/>
                    </a:p>
                  </a:txBody>
                  <a:tcPr/>
                </a:tc>
                <a:tc>
                  <a:txBody>
                    <a:bodyPr/>
                    <a:lstStyle/>
                    <a:p>
                      <a:r>
                        <a:rPr lang="en-US" altLang="zh-CN" dirty="0" smtClean="0"/>
                        <a:t>MAX</a:t>
                      </a:r>
                      <a:endParaRPr lang="zh-CN" altLang="en-US" dirty="0"/>
                    </a:p>
                  </a:txBody>
                  <a:tcPr/>
                </a:tc>
                <a:tc>
                  <a:txBody>
                    <a:bodyPr/>
                    <a:lstStyle/>
                    <a:p>
                      <a:r>
                        <a:rPr lang="en-US" altLang="zh-CN" dirty="0" smtClean="0"/>
                        <a:t>MIN</a:t>
                      </a:r>
                      <a:endParaRPr lang="zh-CN" altLang="en-US" dirty="0"/>
                    </a:p>
                  </a:txBody>
                  <a:tcPr/>
                </a:tc>
                <a:tc>
                  <a:txBody>
                    <a:bodyPr/>
                    <a:lstStyle/>
                    <a:p>
                      <a:r>
                        <a:rPr lang="en-US" altLang="zh-CN" dirty="0" smtClean="0"/>
                        <a:t>Decrease</a:t>
                      </a:r>
                      <a:r>
                        <a:rPr lang="en-US" altLang="zh-CN" baseline="0" dirty="0" smtClean="0"/>
                        <a:t> rate</a:t>
                      </a:r>
                      <a:endParaRPr lang="zh-CN" altLang="en-US" dirty="0"/>
                    </a:p>
                  </a:txBody>
                  <a:tcPr/>
                </a:tc>
              </a:tr>
              <a:tr h="370840">
                <a:tc>
                  <a:txBody>
                    <a:bodyPr/>
                    <a:lstStyle/>
                    <a:p>
                      <a:r>
                        <a:rPr lang="en-US" altLang="zh-CN" dirty="0" err="1" smtClean="0">
                          <a:solidFill>
                            <a:srgbClr val="C00000"/>
                          </a:solidFill>
                        </a:rPr>
                        <a:t>Gini</a:t>
                      </a:r>
                      <a:r>
                        <a:rPr lang="en-US" altLang="zh-CN" dirty="0" smtClean="0">
                          <a:solidFill>
                            <a:srgbClr val="C00000"/>
                          </a:solidFill>
                        </a:rPr>
                        <a:t> (historical)</a:t>
                      </a:r>
                      <a:r>
                        <a:rPr lang="en-US" altLang="zh-CN" baseline="0" dirty="0" smtClean="0">
                          <a:solidFill>
                            <a:srgbClr val="C00000"/>
                          </a:solidFill>
                        </a:rPr>
                        <a:t> </a:t>
                      </a:r>
                      <a:endParaRPr lang="zh-CN" altLang="en-US" dirty="0">
                        <a:solidFill>
                          <a:srgbClr val="C00000"/>
                        </a:solidFill>
                      </a:endParaRPr>
                    </a:p>
                  </a:txBody>
                  <a:tcPr/>
                </a:tc>
                <a:tc>
                  <a:txBody>
                    <a:bodyPr/>
                    <a:lstStyle/>
                    <a:p>
                      <a:r>
                        <a:rPr lang="en-US" altLang="zh-CN" dirty="0" smtClean="0"/>
                        <a:t>0.845</a:t>
                      </a:r>
                      <a:endParaRPr lang="zh-CN" altLang="en-US" dirty="0"/>
                    </a:p>
                  </a:txBody>
                  <a:tcPr/>
                </a:tc>
                <a:tc>
                  <a:txBody>
                    <a:bodyPr/>
                    <a:lstStyle/>
                    <a:p>
                      <a:r>
                        <a:rPr lang="en-US" altLang="zh-CN" dirty="0" smtClean="0"/>
                        <a:t>0.678</a:t>
                      </a:r>
                      <a:endParaRPr lang="zh-CN" altLang="en-US" dirty="0"/>
                    </a:p>
                  </a:txBody>
                  <a:tcPr/>
                </a:tc>
                <a:tc>
                  <a:txBody>
                    <a:bodyPr/>
                    <a:lstStyle/>
                    <a:p>
                      <a:r>
                        <a:rPr lang="en-US" altLang="zh-CN" dirty="0" smtClean="0"/>
                        <a:t>0.028/</a:t>
                      </a:r>
                      <a:r>
                        <a:rPr lang="en-US" altLang="zh-CN" baseline="0" dirty="0" smtClean="0"/>
                        <a:t>10 years</a:t>
                      </a:r>
                      <a:endParaRPr lang="zh-CN" altLang="en-US" dirty="0"/>
                    </a:p>
                  </a:txBody>
                  <a:tcPr/>
                </a:tc>
              </a:tr>
              <a:tr h="370840">
                <a:tc>
                  <a:txBody>
                    <a:bodyPr/>
                    <a:lstStyle/>
                    <a:p>
                      <a:r>
                        <a:rPr lang="en-US" altLang="zh-CN" dirty="0" err="1" smtClean="0">
                          <a:solidFill>
                            <a:srgbClr val="0070C0"/>
                          </a:solidFill>
                        </a:rPr>
                        <a:t>Gini</a:t>
                      </a:r>
                      <a:r>
                        <a:rPr lang="en-US" altLang="zh-CN" dirty="0" smtClean="0">
                          <a:solidFill>
                            <a:srgbClr val="0070C0"/>
                          </a:solidFill>
                        </a:rPr>
                        <a:t> (one year)</a:t>
                      </a:r>
                      <a:endParaRPr lang="zh-CN" altLang="en-US" dirty="0">
                        <a:solidFill>
                          <a:srgbClr val="0070C0"/>
                        </a:solidFill>
                      </a:endParaRPr>
                    </a:p>
                  </a:txBody>
                  <a:tcPr/>
                </a:tc>
                <a:tc>
                  <a:txBody>
                    <a:bodyPr/>
                    <a:lstStyle/>
                    <a:p>
                      <a:r>
                        <a:rPr lang="en-US" altLang="zh-CN" dirty="0" smtClean="0"/>
                        <a:t>0.790</a:t>
                      </a:r>
                      <a:endParaRPr lang="zh-CN" altLang="en-US" dirty="0"/>
                    </a:p>
                  </a:txBody>
                  <a:tcPr/>
                </a:tc>
                <a:tc>
                  <a:txBody>
                    <a:bodyPr/>
                    <a:lstStyle/>
                    <a:p>
                      <a:r>
                        <a:rPr lang="en-US" altLang="zh-CN" dirty="0" smtClean="0"/>
                        <a:t>0.656</a:t>
                      </a:r>
                      <a:endParaRPr lang="zh-CN" altLang="en-US" dirty="0"/>
                    </a:p>
                  </a:txBody>
                  <a:tcPr/>
                </a:tc>
                <a:tc>
                  <a:txBody>
                    <a:bodyPr/>
                    <a:lstStyle/>
                    <a:p>
                      <a:r>
                        <a:rPr lang="en-US" altLang="zh-CN" dirty="0" smtClean="0"/>
                        <a:t>0.022/10 years</a:t>
                      </a:r>
                      <a:endParaRPr lang="zh-CN" altLang="en-US" dirty="0"/>
                    </a:p>
                  </a:txBody>
                  <a:tcPr/>
                </a:tc>
              </a:tr>
            </a:tbl>
          </a:graphicData>
        </a:graphic>
      </p:graphicFrame>
      <p:sp>
        <p:nvSpPr>
          <p:cNvPr id="8" name="文本框 7"/>
          <p:cNvSpPr txBox="1"/>
          <p:nvPr/>
        </p:nvSpPr>
        <p:spPr>
          <a:xfrm>
            <a:off x="4778829" y="5719093"/>
            <a:ext cx="3679371" cy="369332"/>
          </a:xfrm>
          <a:prstGeom prst="rect">
            <a:avLst/>
          </a:prstGeom>
          <a:noFill/>
        </p:spPr>
        <p:txBody>
          <a:bodyPr wrap="square" rtlCol="0">
            <a:spAutoFit/>
          </a:bodyPr>
          <a:lstStyle/>
          <a:p>
            <a:r>
              <a:rPr lang="en-US" altLang="zh-CN" dirty="0" smtClean="0"/>
              <a:t>A relative constant decline rate </a:t>
            </a:r>
            <a:endParaRPr lang="zh-CN" altLang="en-US" dirty="0"/>
          </a:p>
        </p:txBody>
      </p:sp>
      <p:sp>
        <p:nvSpPr>
          <p:cNvPr id="9" name="灯片编号占位符 5"/>
          <p:cNvSpPr>
            <a:spLocks noGrp="1"/>
          </p:cNvSpPr>
          <p:nvPr>
            <p:ph type="sldNum" sz="quarter" idx="12"/>
          </p:nvPr>
        </p:nvSpPr>
        <p:spPr>
          <a:xfrm>
            <a:off x="6553200" y="6356352"/>
            <a:ext cx="2133600" cy="365125"/>
          </a:xfrm>
        </p:spPr>
        <p:txBody>
          <a:bodyPr/>
          <a:lstStyle/>
          <a:p>
            <a:r>
              <a:rPr lang="en-US" dirty="0" smtClean="0"/>
              <a:t>17</a:t>
            </a:r>
            <a:endParaRPr lang="en-US" dirty="0"/>
          </a:p>
        </p:txBody>
      </p:sp>
    </p:spTree>
    <p:custDataLst>
      <p:tags r:id="rId1"/>
    </p:custDataLst>
    <p:extLst>
      <p:ext uri="{BB962C8B-B14F-4D97-AF65-F5344CB8AC3E}">
        <p14:creationId xmlns:p14="http://schemas.microsoft.com/office/powerpoint/2010/main" val="1261690737"/>
      </p:ext>
    </p:extLst>
  </p:cSld>
  <p:clrMapOvr>
    <a:masterClrMapping/>
  </p:clrMapOvr>
  <mc:AlternateContent xmlns:mc="http://schemas.openxmlformats.org/markup-compatibility/2006">
    <mc:Choice xmlns:p14="http://schemas.microsoft.com/office/powerpoint/2010/main" Requires="p14">
      <p:transition spd="slow" p14:dur="2000" advTm="453"/>
    </mc:Choice>
    <mc:Fallback>
      <p:transition spd="slow" advTm="4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 &amp; </a:t>
            </a:r>
            <a:r>
              <a:rPr lang="en-US" altLang="zh-CN" dirty="0" err="1" smtClean="0"/>
              <a:t>Conculusoin</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176122321"/>
              </p:ext>
            </p:extLst>
          </p:nvPr>
        </p:nvGraphicFramePr>
        <p:xfrm>
          <a:off x="0" y="1298592"/>
          <a:ext cx="4572000" cy="2862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图表 4"/>
          <p:cNvGraphicFramePr>
            <a:graphicFrameLocks/>
          </p:cNvGraphicFramePr>
          <p:nvPr>
            <p:extLst>
              <p:ext uri="{D42A27DB-BD31-4B8C-83A1-F6EECF244321}">
                <p14:modId xmlns:p14="http://schemas.microsoft.com/office/powerpoint/2010/main" val="1215004025"/>
              </p:ext>
            </p:extLst>
          </p:nvPr>
        </p:nvGraphicFramePr>
        <p:xfrm>
          <a:off x="4572000" y="1298592"/>
          <a:ext cx="4576713" cy="2862048"/>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直接连接符 6"/>
          <p:cNvCxnSpPr/>
          <p:nvPr/>
        </p:nvCxnSpPr>
        <p:spPr>
          <a:xfrm flipH="1">
            <a:off x="1424940" y="2796540"/>
            <a:ext cx="7482840" cy="0"/>
          </a:xfrm>
          <a:prstGeom prst="line">
            <a:avLst/>
          </a:prstGeom>
          <a:ln w="19050">
            <a:solidFill>
              <a:schemeClr val="accent2">
                <a:lumMod val="60000"/>
                <a:lumOff val="40000"/>
                <a:alpha val="81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flipH="1">
            <a:off x="2171700" y="2667000"/>
            <a:ext cx="6736080" cy="0"/>
          </a:xfrm>
          <a:prstGeom prst="line">
            <a:avLst/>
          </a:prstGeom>
          <a:ln w="19050">
            <a:solidFill>
              <a:srgbClr val="00B0F0">
                <a:alpha val="81000"/>
              </a:srgbClr>
            </a:solidFill>
            <a:prstDash val="dash"/>
          </a:ln>
        </p:spPr>
        <p:style>
          <a:lnRef idx="2">
            <a:schemeClr val="accent1"/>
          </a:lnRef>
          <a:fillRef idx="0">
            <a:schemeClr val="accent1"/>
          </a:fillRef>
          <a:effectRef idx="1">
            <a:schemeClr val="accent1"/>
          </a:effectRef>
          <a:fontRef idx="minor">
            <a:schemeClr val="tx1"/>
          </a:fontRef>
        </p:style>
      </p:cxnSp>
      <p:sp>
        <p:nvSpPr>
          <p:cNvPr id="12" name="文本框 11"/>
          <p:cNvSpPr txBox="1"/>
          <p:nvPr/>
        </p:nvSpPr>
        <p:spPr>
          <a:xfrm>
            <a:off x="350520" y="4160640"/>
            <a:ext cx="8793480" cy="4185761"/>
          </a:xfrm>
          <a:prstGeom prst="rect">
            <a:avLst/>
          </a:prstGeom>
          <a:noFill/>
        </p:spPr>
        <p:txBody>
          <a:bodyPr wrap="square" rtlCol="0">
            <a:spAutoFit/>
          </a:bodyPr>
          <a:lstStyle/>
          <a:p>
            <a:pPr marL="285750" indent="-285750">
              <a:buFont typeface="Wingdings" panose="05000000000000000000" pitchFamily="2" charset="2"/>
              <a:buChar char="l"/>
            </a:pPr>
            <a:r>
              <a:rPr lang="en-US" altLang="zh-CN" sz="1600" dirty="0" smtClean="0"/>
              <a:t>Fluctuation: one-year line &gt; historical accumulated line; population line &gt; land area line</a:t>
            </a:r>
          </a:p>
          <a:p>
            <a:pPr marL="285750" indent="-285750">
              <a:buFont typeface="Wingdings" panose="05000000000000000000" pitchFamily="2" charset="2"/>
              <a:buChar char="l"/>
            </a:pPr>
            <a:r>
              <a:rPr lang="en-US" altLang="zh-CN" sz="1600" dirty="0" smtClean="0"/>
              <a:t>Gradient</a:t>
            </a:r>
          </a:p>
          <a:p>
            <a:pPr marL="742950" lvl="1" indent="-285750">
              <a:buFont typeface="Calibri" panose="020F0502020204030204" pitchFamily="34" charset="0"/>
              <a:buChar char="‒"/>
            </a:pPr>
            <a:r>
              <a:rPr lang="en-US" altLang="zh-CN" sz="1600" dirty="0"/>
              <a:t>O</a:t>
            </a:r>
            <a:r>
              <a:rPr lang="en-US" altLang="zh-CN" sz="1600" dirty="0" smtClean="0"/>
              <a:t>ne-year emission shows a relative low inequality due to a small </a:t>
            </a:r>
            <a:r>
              <a:rPr lang="en-US" altLang="zh-CN" sz="1600" dirty="0" err="1" smtClean="0"/>
              <a:t>Gini</a:t>
            </a:r>
            <a:r>
              <a:rPr lang="en-US" altLang="zh-CN" sz="1600" dirty="0" smtClean="0"/>
              <a:t> coefficient in 2010</a:t>
            </a:r>
          </a:p>
          <a:p>
            <a:pPr marL="742950" lvl="1" indent="-285750">
              <a:buFont typeface="Calibri" panose="020F0502020204030204" pitchFamily="34" charset="0"/>
              <a:buChar char="‒"/>
            </a:pPr>
            <a:r>
              <a:rPr lang="en-US" altLang="zh-CN" sz="1600" dirty="0"/>
              <a:t>T</a:t>
            </a:r>
            <a:r>
              <a:rPr lang="en-US" altLang="zh-CN" sz="1600" dirty="0" smtClean="0"/>
              <a:t>here still are at least about 50% CO2 emitted unequally</a:t>
            </a:r>
          </a:p>
          <a:p>
            <a:pPr marL="285750" indent="-285750">
              <a:buFont typeface="Wingdings" panose="05000000000000000000" pitchFamily="2" charset="2"/>
              <a:buChar char="l"/>
            </a:pPr>
            <a:r>
              <a:rPr lang="en-US" altLang="zh-CN" sz="1600" dirty="0" err="1" smtClean="0"/>
              <a:t>Gini</a:t>
            </a:r>
            <a:r>
              <a:rPr lang="en-US" altLang="zh-CN" sz="1600" dirty="0" smtClean="0"/>
              <a:t> coefficient of one-year part has a potential to rise after 2010 due to </a:t>
            </a:r>
          </a:p>
          <a:p>
            <a:pPr marL="800100" lvl="1" indent="-342900">
              <a:buFont typeface="+mj-ea"/>
              <a:buAutoNum type="circleNumDbPlain"/>
            </a:pPr>
            <a:r>
              <a:rPr lang="en-US" altLang="zh-CN" sz="1600" dirty="0" smtClean="0"/>
              <a:t>a high growth rate of CO2 emission for developing countries (China, India, Russian)</a:t>
            </a:r>
          </a:p>
          <a:p>
            <a:pPr marL="800100" lvl="1" indent="-342900">
              <a:buFont typeface="+mj-ea"/>
              <a:buAutoNum type="circleNumDbPlain"/>
            </a:pPr>
            <a:r>
              <a:rPr lang="en-US" altLang="zh-CN" sz="1600" dirty="0" smtClean="0"/>
              <a:t>relative low growth rate of population </a:t>
            </a:r>
          </a:p>
          <a:p>
            <a:pPr marL="800100" lvl="1" indent="-342900">
              <a:buFont typeface="+mj-ea"/>
              <a:buAutoNum type="circleNumDbPlain"/>
            </a:pPr>
            <a:r>
              <a:rPr lang="en-US" altLang="zh-CN" sz="1600" dirty="0" smtClean="0"/>
              <a:t>more industry activities with economic recovery</a:t>
            </a:r>
          </a:p>
          <a:p>
            <a:pPr marL="342900" indent="-342900">
              <a:buFont typeface="Wingdings" panose="05000000000000000000" pitchFamily="2" charset="2"/>
              <a:buChar char="l"/>
            </a:pPr>
            <a:r>
              <a:rPr lang="en-US" altLang="zh-CN" sz="1600" dirty="0" smtClean="0"/>
              <a:t>The vertical distance between population line and land line are increasing</a:t>
            </a:r>
          </a:p>
          <a:p>
            <a:pPr marL="742950" lvl="1" indent="-285750">
              <a:buFont typeface="Calibri" panose="020F0502020204030204" pitchFamily="34" charset="0"/>
              <a:buChar char="‒"/>
            </a:pPr>
            <a:r>
              <a:rPr lang="en-US" altLang="zh-CN" sz="1600" dirty="0" smtClean="0"/>
              <a:t>Constant land area VS. growing population</a:t>
            </a:r>
            <a:endParaRPr lang="en-US" altLang="zh-CN" sz="1600" dirty="0"/>
          </a:p>
          <a:p>
            <a:pPr marL="342900" indent="-342900">
              <a:buFont typeface="Wingdings" panose="05000000000000000000" pitchFamily="2" charset="2"/>
              <a:buChar char="l"/>
            </a:pPr>
            <a:endParaRPr lang="en-US" altLang="zh-CN" sz="1600" dirty="0" smtClean="0"/>
          </a:p>
          <a:p>
            <a:pPr marL="742950" lvl="1" indent="-285750">
              <a:buFont typeface="Arial" panose="020B0604020202020204" pitchFamily="34" charset="0"/>
              <a:buChar char="•"/>
            </a:pPr>
            <a:endParaRPr lang="en-US" altLang="zh-CN" dirty="0" smtClean="0"/>
          </a:p>
          <a:p>
            <a:pPr marL="742950" lvl="1" indent="-285750">
              <a:buFont typeface="Arial" panose="020B0604020202020204" pitchFamily="34" charset="0"/>
              <a:buChar char="•"/>
            </a:pPr>
            <a:endParaRPr lang="en-US" altLang="zh-CN" dirty="0" smtClean="0"/>
          </a:p>
          <a:p>
            <a:pPr marL="742950" lvl="1" indent="-285750">
              <a:buFont typeface="Arial" panose="020B0604020202020204" pitchFamily="34" charset="0"/>
              <a:buChar char="•"/>
            </a:pPr>
            <a:endParaRPr lang="en-US" altLang="zh-CN" dirty="0" smtClean="0"/>
          </a:p>
          <a:p>
            <a:pPr lvl="1"/>
            <a:endParaRPr lang="en-US" altLang="zh-CN" dirty="0" smtClean="0"/>
          </a:p>
          <a:p>
            <a:pPr marL="285750" indent="-285750">
              <a:buFont typeface="Arial" panose="020B0604020202020204" pitchFamily="34" charset="0"/>
              <a:buChar char="•"/>
            </a:pPr>
            <a:endParaRPr lang="zh-CN" altLang="en-US" dirty="0"/>
          </a:p>
        </p:txBody>
      </p:sp>
      <p:sp>
        <p:nvSpPr>
          <p:cNvPr id="8" name="文本框 7"/>
          <p:cNvSpPr txBox="1"/>
          <p:nvPr/>
        </p:nvSpPr>
        <p:spPr>
          <a:xfrm>
            <a:off x="1753387" y="4414551"/>
            <a:ext cx="1923068" cy="338554"/>
          </a:xfrm>
          <a:prstGeom prst="rect">
            <a:avLst/>
          </a:prstGeom>
          <a:noFill/>
        </p:spPr>
        <p:txBody>
          <a:bodyPr wrap="square" rtlCol="0">
            <a:spAutoFit/>
          </a:bodyPr>
          <a:lstStyle/>
          <a:p>
            <a:r>
              <a:rPr lang="en-US" altLang="zh-CN" sz="1600" dirty="0" smtClean="0">
                <a:solidFill>
                  <a:srgbClr val="4F81BD"/>
                </a:solidFill>
              </a:rPr>
              <a:t>17.8%</a:t>
            </a:r>
            <a:r>
              <a:rPr lang="en-US" altLang="zh-CN" sz="1600" dirty="0" smtClean="0"/>
              <a:t>      </a:t>
            </a:r>
            <a:r>
              <a:rPr lang="en-US" altLang="zh-CN" sz="1600" dirty="0" smtClean="0">
                <a:solidFill>
                  <a:schemeClr val="accent2"/>
                </a:solidFill>
              </a:rPr>
              <a:t>32.0%</a:t>
            </a:r>
            <a:endParaRPr lang="zh-CN" altLang="en-US" sz="1600" dirty="0">
              <a:solidFill>
                <a:schemeClr val="accent2"/>
              </a:solidFill>
            </a:endParaRPr>
          </a:p>
        </p:txBody>
      </p:sp>
      <p:sp>
        <p:nvSpPr>
          <p:cNvPr id="11" name="文本框 10"/>
          <p:cNvSpPr txBox="1"/>
          <p:nvPr/>
        </p:nvSpPr>
        <p:spPr>
          <a:xfrm>
            <a:off x="4950645" y="4414551"/>
            <a:ext cx="1923068" cy="338554"/>
          </a:xfrm>
          <a:prstGeom prst="rect">
            <a:avLst/>
          </a:prstGeom>
          <a:noFill/>
        </p:spPr>
        <p:txBody>
          <a:bodyPr wrap="square" rtlCol="0">
            <a:spAutoFit/>
          </a:bodyPr>
          <a:lstStyle/>
          <a:p>
            <a:r>
              <a:rPr lang="en-US" altLang="zh-CN" sz="1600" dirty="0" smtClean="0">
                <a:solidFill>
                  <a:srgbClr val="4F81BD"/>
                </a:solidFill>
              </a:rPr>
              <a:t>21.0%</a:t>
            </a:r>
            <a:r>
              <a:rPr lang="en-US" altLang="zh-CN" sz="1600" dirty="0" smtClean="0"/>
              <a:t>      </a:t>
            </a:r>
            <a:r>
              <a:rPr lang="en-US" altLang="zh-CN" sz="1600" dirty="0" smtClean="0">
                <a:solidFill>
                  <a:schemeClr val="accent2"/>
                </a:solidFill>
              </a:rPr>
              <a:t>17.9%</a:t>
            </a:r>
            <a:endParaRPr lang="zh-CN" altLang="en-US" sz="1600" dirty="0">
              <a:solidFill>
                <a:schemeClr val="accent2"/>
              </a:solidFill>
            </a:endParaRPr>
          </a:p>
        </p:txBody>
      </p:sp>
      <p:sp>
        <p:nvSpPr>
          <p:cNvPr id="10" name="灯片编号占位符 5"/>
          <p:cNvSpPr>
            <a:spLocks noGrp="1"/>
          </p:cNvSpPr>
          <p:nvPr>
            <p:ph type="sldNum" sz="quarter" idx="12"/>
          </p:nvPr>
        </p:nvSpPr>
        <p:spPr>
          <a:xfrm>
            <a:off x="6553200" y="6356352"/>
            <a:ext cx="2133600" cy="365125"/>
          </a:xfrm>
        </p:spPr>
        <p:txBody>
          <a:bodyPr/>
          <a:lstStyle/>
          <a:p>
            <a:r>
              <a:rPr lang="en-US" dirty="0" smtClean="0"/>
              <a:t>18</a:t>
            </a:r>
            <a:endParaRPr lang="en-US" dirty="0"/>
          </a:p>
        </p:txBody>
      </p:sp>
    </p:spTree>
    <p:custDataLst>
      <p:tags r:id="rId1"/>
    </p:custDataLst>
    <p:extLst>
      <p:ext uri="{BB962C8B-B14F-4D97-AF65-F5344CB8AC3E}">
        <p14:creationId xmlns:p14="http://schemas.microsoft.com/office/powerpoint/2010/main" val="2685581830"/>
      </p:ext>
    </p:extLst>
  </p:cSld>
  <p:clrMapOvr>
    <a:masterClrMapping/>
  </p:clrMapOvr>
  <mc:AlternateContent xmlns:mc="http://schemas.openxmlformats.org/markup-compatibility/2006">
    <mc:Choice xmlns:p14="http://schemas.microsoft.com/office/powerpoint/2010/main" Requires="p14">
      <p:transition spd="slow" p14:dur="2000" advTm="4254"/>
    </mc:Choice>
    <mc:Fallback>
      <p:transition spd="slow" advTm="4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fade">
                                      <p:cBhvr>
                                        <p:cTn id="32" dur="5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fade">
                                      <p:cBhvr>
                                        <p:cTn id="37" dur="500"/>
                                        <p:tgtEl>
                                          <p:spTgt spid="1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fade">
                                      <p:cBhvr>
                                        <p:cTn id="42" dur="500"/>
                                        <p:tgtEl>
                                          <p:spTgt spid="1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Effect transition="in" filter="fade">
                                      <p:cBhvr>
                                        <p:cTn id="47" dur="500"/>
                                        <p:tgtEl>
                                          <p:spTgt spid="1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6" end="6"/>
                                            </p:txEl>
                                          </p:spTgt>
                                        </p:tgtEl>
                                        <p:attrNameLst>
                                          <p:attrName>style.visibility</p:attrName>
                                        </p:attrNameLst>
                                      </p:cBhvr>
                                      <p:to>
                                        <p:strVal val="visible"/>
                                      </p:to>
                                    </p:set>
                                    <p:animEffect transition="in" filter="fade">
                                      <p:cBhvr>
                                        <p:cTn id="52" dur="500"/>
                                        <p:tgtEl>
                                          <p:spTgt spid="12">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7" end="7"/>
                                            </p:txEl>
                                          </p:spTgt>
                                        </p:tgtEl>
                                        <p:attrNameLst>
                                          <p:attrName>style.visibility</p:attrName>
                                        </p:attrNameLst>
                                      </p:cBhvr>
                                      <p:to>
                                        <p:strVal val="visible"/>
                                      </p:to>
                                    </p:set>
                                    <p:animEffect transition="in" filter="fade">
                                      <p:cBhvr>
                                        <p:cTn id="57" dur="500"/>
                                        <p:tgtEl>
                                          <p:spTgt spid="12">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xEl>
                                              <p:pRg st="8" end="8"/>
                                            </p:txEl>
                                          </p:spTgt>
                                        </p:tgtEl>
                                        <p:attrNameLst>
                                          <p:attrName>style.visibility</p:attrName>
                                        </p:attrNameLst>
                                      </p:cBhvr>
                                      <p:to>
                                        <p:strVal val="visible"/>
                                      </p:to>
                                    </p:set>
                                    <p:animEffect transition="in" filter="fade">
                                      <p:cBhvr>
                                        <p:cTn id="62" dur="500"/>
                                        <p:tgtEl>
                                          <p:spTgt spid="12">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
                                            <p:txEl>
                                              <p:pRg st="9" end="9"/>
                                            </p:txEl>
                                          </p:spTgt>
                                        </p:tgtEl>
                                        <p:attrNameLst>
                                          <p:attrName>style.visibility</p:attrName>
                                        </p:attrNameLst>
                                      </p:cBhvr>
                                      <p:to>
                                        <p:strVal val="visible"/>
                                      </p:to>
                                    </p:set>
                                    <p:animEffect transition="in" filter="fade">
                                      <p:cBhvr>
                                        <p:cTn id="67"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FB56013-B943-42BA-886F-6F9D4EB85E9D}" type="slidenum">
              <a:rPr lang="en-US" smtClean="0"/>
              <a:t>19</a:t>
            </a:fld>
            <a:endParaRPr lang="en-US"/>
          </a:p>
        </p:txBody>
      </p:sp>
      <p:sp>
        <p:nvSpPr>
          <p:cNvPr id="5" name="文本框 4"/>
          <p:cNvSpPr txBox="1"/>
          <p:nvPr/>
        </p:nvSpPr>
        <p:spPr>
          <a:xfrm>
            <a:off x="315685" y="1557555"/>
            <a:ext cx="8512629" cy="2677656"/>
          </a:xfrm>
          <a:prstGeom prst="rect">
            <a:avLst/>
          </a:prstGeom>
          <a:noFill/>
        </p:spPr>
        <p:txBody>
          <a:bodyPr wrap="square" rtlCol="0">
            <a:spAutoFit/>
          </a:bodyPr>
          <a:lstStyle/>
          <a:p>
            <a:pPr algn="ctr"/>
            <a:endParaRPr lang="en-US" altLang="zh-CN" sz="7200" dirty="0" smtClean="0"/>
          </a:p>
          <a:p>
            <a:pPr algn="ctr"/>
            <a:r>
              <a:rPr lang="en-US" altLang="zh-CN" sz="3200" dirty="0" smtClean="0"/>
              <a:t>Thanks for your attention</a:t>
            </a:r>
          </a:p>
          <a:p>
            <a:pPr algn="ctr"/>
            <a:endParaRPr lang="en-US" altLang="zh-CN" sz="3200" dirty="0" smtClean="0"/>
          </a:p>
          <a:p>
            <a:pPr algn="ctr"/>
            <a:r>
              <a:rPr lang="en-US" altLang="zh-CN" sz="3200" dirty="0" smtClean="0"/>
              <a:t>Comments are welcomed</a:t>
            </a:r>
            <a:endParaRPr lang="zh-CN" altLang="en-US" sz="3200" dirty="0"/>
          </a:p>
        </p:txBody>
      </p:sp>
      <p:sp>
        <p:nvSpPr>
          <p:cNvPr id="6" name="标题 1"/>
          <p:cNvSpPr>
            <a:spLocks noGrp="1"/>
          </p:cNvSpPr>
          <p:nvPr>
            <p:ph type="title"/>
          </p:nvPr>
        </p:nvSpPr>
        <p:spPr>
          <a:xfrm>
            <a:off x="457200" y="274639"/>
            <a:ext cx="8229600" cy="368829"/>
          </a:xfrm>
        </p:spPr>
        <p:txBody>
          <a:bodyPr/>
          <a:lstStyle/>
          <a:p>
            <a:r>
              <a:rPr lang="en-US" altLang="zh-CN" dirty="0" smtClean="0"/>
              <a:t>The End</a:t>
            </a:r>
            <a:endParaRPr lang="zh-CN" altLang="en-US" dirty="0"/>
          </a:p>
        </p:txBody>
      </p:sp>
    </p:spTree>
    <p:extLst>
      <p:ext uri="{BB962C8B-B14F-4D97-AF65-F5344CB8AC3E}">
        <p14:creationId xmlns:p14="http://schemas.microsoft.com/office/powerpoint/2010/main" val="2480599235"/>
      </p:ext>
    </p:extLst>
  </p:cSld>
  <p:clrMapOvr>
    <a:masterClrMapping/>
  </p:clrMapOvr>
  <mc:AlternateContent xmlns:mc="http://schemas.openxmlformats.org/markup-compatibility/2006" xmlns:p14="http://schemas.microsoft.com/office/powerpoint/2010/main">
    <mc:Choice Requires="p14">
      <p:transition spd="slow" p14:dur="2000" advTm="8915"/>
    </mc:Choice>
    <mc:Fallback xmlns="">
      <p:transition spd="slow" advTm="891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Global FF-CO2 emission</a:t>
            </a:r>
            <a:endParaRPr lang="zh-CN" altLang="en-US"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21444"/>
            <a:ext cx="5551714" cy="2774950"/>
          </a:xfrm>
          <a:prstGeom prst="rect">
            <a:avLst/>
          </a:prstGeom>
        </p:spPr>
      </p:pic>
      <p:sp>
        <p:nvSpPr>
          <p:cNvPr id="7" name="灯片编号占位符 5"/>
          <p:cNvSpPr>
            <a:spLocks noGrp="1"/>
          </p:cNvSpPr>
          <p:nvPr>
            <p:ph type="sldNum" sz="quarter" idx="12"/>
          </p:nvPr>
        </p:nvSpPr>
        <p:spPr>
          <a:xfrm>
            <a:off x="6553200" y="6356352"/>
            <a:ext cx="2133600" cy="365125"/>
          </a:xfrm>
        </p:spPr>
        <p:txBody>
          <a:bodyPr/>
          <a:lstStyle/>
          <a:p>
            <a:r>
              <a:rPr lang="en-US" dirty="0"/>
              <a:t>2</a:t>
            </a:r>
          </a:p>
        </p:txBody>
      </p:sp>
      <p:sp>
        <p:nvSpPr>
          <p:cNvPr id="9" name="文本框 8"/>
          <p:cNvSpPr txBox="1"/>
          <p:nvPr/>
        </p:nvSpPr>
        <p:spPr>
          <a:xfrm>
            <a:off x="5627914" y="1317171"/>
            <a:ext cx="3439886" cy="1477328"/>
          </a:xfrm>
          <a:prstGeom prst="rect">
            <a:avLst/>
          </a:prstGeom>
          <a:noFill/>
        </p:spPr>
        <p:txBody>
          <a:bodyPr wrap="square" rtlCol="0">
            <a:spAutoFit/>
          </a:bodyPr>
          <a:lstStyle/>
          <a:p>
            <a:r>
              <a:rPr lang="en-US" altLang="zh-CN" dirty="0" smtClean="0"/>
              <a:t>Fossil fuel accounts for more than 80% in energy use worldwide</a:t>
            </a:r>
          </a:p>
          <a:p>
            <a:endParaRPr lang="en-US" altLang="zh-CN" dirty="0"/>
          </a:p>
          <a:p>
            <a:r>
              <a:rPr lang="en-US" altLang="zh-CN" dirty="0" smtClean="0"/>
              <a:t>More than 30Pg(</a:t>
            </a:r>
            <a:r>
              <a:rPr lang="en-US" altLang="zh-CN" dirty="0" err="1" smtClean="0"/>
              <a:t>Peta</a:t>
            </a:r>
            <a:r>
              <a:rPr lang="en-US" altLang="zh-CN" dirty="0" smtClean="0"/>
              <a:t>-gram) CO2 in 2010</a:t>
            </a:r>
            <a:endParaRPr lang="zh-CN" altLang="en-US" dirty="0"/>
          </a:p>
        </p:txBody>
      </p:sp>
      <p:sp>
        <p:nvSpPr>
          <p:cNvPr id="10" name="文本框 9"/>
          <p:cNvSpPr txBox="1"/>
          <p:nvPr/>
        </p:nvSpPr>
        <p:spPr>
          <a:xfrm>
            <a:off x="5627914" y="4191000"/>
            <a:ext cx="3439886" cy="1477328"/>
          </a:xfrm>
          <a:prstGeom prst="rect">
            <a:avLst/>
          </a:prstGeom>
          <a:noFill/>
        </p:spPr>
        <p:txBody>
          <a:bodyPr wrap="square" rtlCol="0">
            <a:spAutoFit/>
          </a:bodyPr>
          <a:lstStyle/>
          <a:p>
            <a:r>
              <a:rPr lang="en-US" altLang="zh-CN" dirty="0" smtClean="0"/>
              <a:t>Limited main emission countries</a:t>
            </a:r>
          </a:p>
          <a:p>
            <a:endParaRPr lang="en-US" altLang="zh-CN" dirty="0"/>
          </a:p>
          <a:p>
            <a:r>
              <a:rPr lang="en-US" altLang="zh-CN" dirty="0" smtClean="0"/>
              <a:t>How much the inequality are</a:t>
            </a:r>
          </a:p>
          <a:p>
            <a:endParaRPr lang="en-US" altLang="zh-CN" dirty="0"/>
          </a:p>
          <a:p>
            <a:endParaRPr lang="zh-CN" altLang="en-US" dirty="0"/>
          </a:p>
        </p:txBody>
      </p:sp>
      <p:graphicFrame>
        <p:nvGraphicFramePr>
          <p:cNvPr id="11" name="图表 10"/>
          <p:cNvGraphicFramePr>
            <a:graphicFrameLocks/>
          </p:cNvGraphicFramePr>
          <p:nvPr>
            <p:extLst>
              <p:ext uri="{D42A27DB-BD31-4B8C-83A1-F6EECF244321}">
                <p14:modId xmlns:p14="http://schemas.microsoft.com/office/powerpoint/2010/main" val="3475842848"/>
              </p:ext>
            </p:extLst>
          </p:nvPr>
        </p:nvGraphicFramePr>
        <p:xfrm>
          <a:off x="0" y="1023256"/>
          <a:ext cx="5323114" cy="2998187"/>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672484803"/>
      </p:ext>
    </p:extLst>
  </p:cSld>
  <p:clrMapOvr>
    <a:masterClrMapping/>
  </p:clrMapOvr>
  <mc:AlternateContent xmlns:mc="http://schemas.openxmlformats.org/markup-compatibility/2006">
    <mc:Choice xmlns:p14="http://schemas.microsoft.com/office/powerpoint/2010/main" Requires="p14">
      <p:transition spd="slow" p14:dur="2000" advTm="117909"/>
    </mc:Choice>
    <mc:Fallback>
      <p:transition spd="slow" advTm="1179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err="1" smtClean="0"/>
              <a:t>Gini</a:t>
            </a:r>
            <a:r>
              <a:rPr kumimoji="1" lang="zh-CN" altLang="en-US" dirty="0" smtClean="0"/>
              <a:t> </a:t>
            </a:r>
            <a:r>
              <a:rPr kumimoji="1" lang="en-US" altLang="zh-CN" dirty="0" smtClean="0"/>
              <a:t>Coefficient &amp; Lorenz</a:t>
            </a:r>
            <a:r>
              <a:rPr kumimoji="1" lang="zh-CN" altLang="en-US" dirty="0" smtClean="0"/>
              <a:t> </a:t>
            </a:r>
            <a:r>
              <a:rPr kumimoji="1" lang="en-US" altLang="zh-CN" dirty="0"/>
              <a:t>Curve </a:t>
            </a:r>
            <a:endParaRPr kumimoji="1" lang="zh-CN" altLang="en-US" dirty="0"/>
          </a:p>
        </p:txBody>
      </p:sp>
      <p:sp>
        <p:nvSpPr>
          <p:cNvPr id="3" name="内容占位符 2"/>
          <p:cNvSpPr>
            <a:spLocks noGrp="1"/>
          </p:cNvSpPr>
          <p:nvPr>
            <p:ph idx="1"/>
          </p:nvPr>
        </p:nvSpPr>
        <p:spPr>
          <a:xfrm>
            <a:off x="360946" y="2758945"/>
            <a:ext cx="6769197" cy="3697132"/>
          </a:xfrm>
        </p:spPr>
        <p:txBody>
          <a:bodyPr>
            <a:normAutofit/>
          </a:bodyPr>
          <a:lstStyle/>
          <a:p>
            <a:r>
              <a:rPr kumimoji="1" lang="en-US" altLang="zh-CN" dirty="0" smtClean="0"/>
              <a:t>Lorenz Curve</a:t>
            </a:r>
          </a:p>
          <a:p>
            <a:pPr lvl="1"/>
            <a:r>
              <a:rPr kumimoji="1" lang="en-US" altLang="zh-CN" sz="1800" dirty="0"/>
              <a:t>A</a:t>
            </a:r>
            <a:r>
              <a:rPr kumimoji="1" lang="en-US" altLang="zh-CN" sz="1800" dirty="0" smtClean="0"/>
              <a:t> </a:t>
            </a:r>
            <a:r>
              <a:rPr kumimoji="1" lang="en-US" altLang="zh-CN" sz="1800" b="1" dirty="0"/>
              <a:t>graphical </a:t>
            </a:r>
            <a:r>
              <a:rPr kumimoji="1" lang="en-US" altLang="zh-CN" sz="1800" b="1" dirty="0" smtClean="0"/>
              <a:t>representation </a:t>
            </a:r>
            <a:r>
              <a:rPr kumimoji="1" lang="en-US" altLang="zh-CN" sz="1800" dirty="0" smtClean="0"/>
              <a:t>of </a:t>
            </a:r>
            <a:r>
              <a:rPr kumimoji="1" lang="en-US" altLang="zh-CN" sz="1800" dirty="0"/>
              <a:t>the </a:t>
            </a:r>
            <a:r>
              <a:rPr kumimoji="1" lang="en-US" altLang="zh-CN" sz="1800" i="1" u="sng" dirty="0"/>
              <a:t>cumulative distribution </a:t>
            </a:r>
            <a:r>
              <a:rPr kumimoji="1" lang="en-US" altLang="zh-CN" sz="1800" i="1" u="sng" dirty="0" smtClean="0"/>
              <a:t>function</a:t>
            </a:r>
            <a:r>
              <a:rPr kumimoji="1" lang="en-US" altLang="zh-CN" sz="1800" u="sng" dirty="0" smtClean="0"/>
              <a:t> </a:t>
            </a:r>
            <a:r>
              <a:rPr kumimoji="1" lang="en-US" altLang="zh-CN" sz="1800" dirty="0" smtClean="0"/>
              <a:t>of </a:t>
            </a:r>
            <a:r>
              <a:rPr kumimoji="1" lang="en-US" altLang="zh-CN" sz="1800" dirty="0"/>
              <a:t>the empirical </a:t>
            </a:r>
            <a:r>
              <a:rPr kumimoji="1" lang="en-US" altLang="zh-CN" sz="1800" i="1" u="sng" dirty="0"/>
              <a:t>probability distribution </a:t>
            </a:r>
            <a:r>
              <a:rPr kumimoji="1" lang="en-US" altLang="zh-CN" sz="1800" dirty="0"/>
              <a:t>of </a:t>
            </a:r>
            <a:r>
              <a:rPr kumimoji="1" lang="en-US" altLang="zh-CN" sz="1800" dirty="0" smtClean="0"/>
              <a:t>wealth</a:t>
            </a:r>
          </a:p>
          <a:p>
            <a:pPr lvl="1"/>
            <a:r>
              <a:rPr kumimoji="1" lang="en-US" altLang="zh-CN" sz="1800" dirty="0"/>
              <a:t>H</a:t>
            </a:r>
            <a:r>
              <a:rPr kumimoji="1" lang="en-US" altLang="zh-CN" sz="1800" dirty="0" smtClean="0"/>
              <a:t>orizontal </a:t>
            </a:r>
            <a:r>
              <a:rPr kumimoji="1" lang="en-US" altLang="zh-CN" sz="1800" dirty="0"/>
              <a:t>axis </a:t>
            </a:r>
            <a:r>
              <a:rPr kumimoji="1" lang="en-US" altLang="zh-CN" sz="1800" dirty="0" smtClean="0"/>
              <a:t>is percent </a:t>
            </a:r>
            <a:r>
              <a:rPr kumimoji="1" lang="en-US" altLang="zh-CN" sz="1800" dirty="0"/>
              <a:t>of people and the vertical axis i</a:t>
            </a:r>
            <a:r>
              <a:rPr kumimoji="1" lang="en-US" altLang="zh-CN" sz="1800" dirty="0" smtClean="0"/>
              <a:t>s </a:t>
            </a:r>
            <a:r>
              <a:rPr kumimoji="1" lang="en-US" altLang="zh-CN" sz="1800" dirty="0"/>
              <a:t>the percent of income those people </a:t>
            </a:r>
            <a:r>
              <a:rPr kumimoji="1" lang="en-US" altLang="zh-CN" sz="1800" dirty="0" smtClean="0"/>
              <a:t>receive</a:t>
            </a:r>
          </a:p>
          <a:p>
            <a:pPr lvl="1"/>
            <a:r>
              <a:rPr kumimoji="1" lang="en-US" altLang="zh-CN" sz="1800" dirty="0" smtClean="0"/>
              <a:t>Always start </a:t>
            </a:r>
            <a:r>
              <a:rPr kumimoji="1" lang="en-US" altLang="zh-CN" sz="1800" dirty="0"/>
              <a:t>and end at the same </a:t>
            </a:r>
            <a:r>
              <a:rPr kumimoji="1" lang="en-US" altLang="zh-CN" sz="1800" dirty="0" smtClean="0"/>
              <a:t>places, where </a:t>
            </a:r>
            <a:r>
              <a:rPr kumimoji="1" lang="en-US" altLang="zh-CN" sz="1800" dirty="0"/>
              <a:t>0% of people make 0% of the country's income and 100% of </a:t>
            </a:r>
            <a:r>
              <a:rPr kumimoji="1" lang="en-US" altLang="zh-CN" sz="1800" dirty="0" smtClean="0"/>
              <a:t>people </a:t>
            </a:r>
            <a:r>
              <a:rPr kumimoji="1" lang="en-US" altLang="zh-CN" sz="1800" dirty="0"/>
              <a:t>make 100% of the total income</a:t>
            </a:r>
            <a:r>
              <a:rPr kumimoji="1" lang="en-US" altLang="zh-CN" sz="1800" dirty="0" smtClean="0"/>
              <a:t>.</a:t>
            </a:r>
          </a:p>
          <a:p>
            <a:pPr lvl="1"/>
            <a:r>
              <a:rPr kumimoji="1" lang="en-US" altLang="zh-CN" sz="1800" dirty="0" smtClean="0"/>
              <a:t>Perfect equality (45 degree) &amp;</a:t>
            </a:r>
            <a:r>
              <a:rPr kumimoji="1" lang="zh-CN" altLang="en-US" sz="1800" dirty="0"/>
              <a:t> </a:t>
            </a:r>
            <a:r>
              <a:rPr kumimoji="1" lang="en-US" altLang="zh-CN" sz="1800" dirty="0" smtClean="0"/>
              <a:t>completely inequality</a:t>
            </a:r>
          </a:p>
        </p:txBody>
      </p:sp>
      <p:pic>
        <p:nvPicPr>
          <p:cNvPr id="4" name="图片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73485" y="3067888"/>
            <a:ext cx="3653589" cy="3653589"/>
          </a:xfrm>
          <a:prstGeom prst="rect">
            <a:avLst/>
          </a:prstGeom>
        </p:spPr>
      </p:pic>
      <p:sp>
        <p:nvSpPr>
          <p:cNvPr id="6" name="灯片编号占位符 5"/>
          <p:cNvSpPr>
            <a:spLocks noGrp="1"/>
          </p:cNvSpPr>
          <p:nvPr>
            <p:ph type="sldNum" sz="quarter" idx="12"/>
          </p:nvPr>
        </p:nvSpPr>
        <p:spPr>
          <a:xfrm>
            <a:off x="6553200" y="6356352"/>
            <a:ext cx="2133600" cy="365125"/>
          </a:xfrm>
        </p:spPr>
        <p:txBody>
          <a:bodyPr/>
          <a:lstStyle/>
          <a:p>
            <a:r>
              <a:rPr lang="en-US" dirty="0" smtClean="0"/>
              <a:t>3</a:t>
            </a:r>
            <a:endParaRPr lang="en-US" dirty="0"/>
          </a:p>
        </p:txBody>
      </p:sp>
      <p:sp>
        <p:nvSpPr>
          <p:cNvPr id="7" name="文本框 6"/>
          <p:cNvSpPr txBox="1"/>
          <p:nvPr/>
        </p:nvSpPr>
        <p:spPr>
          <a:xfrm>
            <a:off x="371832" y="1121632"/>
            <a:ext cx="7685314" cy="1846659"/>
          </a:xfrm>
          <a:prstGeom prst="rect">
            <a:avLst/>
          </a:prstGeom>
          <a:noFill/>
        </p:spPr>
        <p:txBody>
          <a:bodyPr wrap="square" rtlCol="0">
            <a:spAutoFit/>
          </a:bodyPr>
          <a:lstStyle/>
          <a:p>
            <a:pPr marL="257175" indent="-257175" defTabSz="342900">
              <a:spcBef>
                <a:spcPct val="20000"/>
              </a:spcBef>
              <a:buFont typeface="Arial"/>
              <a:buChar char="•"/>
            </a:pPr>
            <a:r>
              <a:rPr kumimoji="1" lang="en-US" altLang="zh-CN" sz="2400" dirty="0" err="1"/>
              <a:t>Gini</a:t>
            </a:r>
            <a:r>
              <a:rPr kumimoji="1" lang="en-US" altLang="zh-CN" sz="2400" dirty="0"/>
              <a:t> coefficient</a:t>
            </a:r>
          </a:p>
          <a:p>
            <a:pPr marL="557213" lvl="1" indent="-214313" defTabSz="342900">
              <a:spcBef>
                <a:spcPct val="20000"/>
              </a:spcBef>
              <a:buFont typeface="Arial"/>
              <a:buChar char="–"/>
            </a:pPr>
            <a:r>
              <a:rPr kumimoji="1" lang="en-US" altLang="zh-CN" sz="2000" dirty="0"/>
              <a:t>Represent </a:t>
            </a:r>
            <a:r>
              <a:rPr kumimoji="1" lang="en-US" altLang="zh-CN" sz="2000" i="1" u="sng" dirty="0"/>
              <a:t>income distribution </a:t>
            </a:r>
            <a:r>
              <a:rPr kumimoji="1" lang="en-US" altLang="zh-CN" sz="2000" dirty="0"/>
              <a:t>of a nation's residents</a:t>
            </a:r>
          </a:p>
          <a:p>
            <a:pPr marL="557213" lvl="1" indent="-214313" defTabSz="342900">
              <a:spcBef>
                <a:spcPct val="20000"/>
              </a:spcBef>
              <a:buFont typeface="Arial"/>
              <a:buChar char="–"/>
            </a:pPr>
            <a:r>
              <a:rPr kumimoji="1" lang="en-US" altLang="zh-CN" sz="2000" dirty="0"/>
              <a:t>How much proportion of income is unequal</a:t>
            </a:r>
          </a:p>
          <a:p>
            <a:pPr marL="557213" lvl="1" indent="-214313" defTabSz="342900">
              <a:spcBef>
                <a:spcPct val="20000"/>
              </a:spcBef>
              <a:buFont typeface="Arial"/>
              <a:buChar char="–"/>
            </a:pPr>
            <a:r>
              <a:rPr kumimoji="1" lang="en-US" altLang="zh-CN" sz="2000" dirty="0"/>
              <a:t>Based on Lorenz Curve</a:t>
            </a:r>
          </a:p>
          <a:p>
            <a:endParaRPr lang="zh-CN" altLang="en-US" dirty="0"/>
          </a:p>
        </p:txBody>
      </p:sp>
      <p:sp>
        <p:nvSpPr>
          <p:cNvPr id="8" name="文本框 7"/>
          <p:cNvSpPr txBox="1"/>
          <p:nvPr/>
        </p:nvSpPr>
        <p:spPr>
          <a:xfrm>
            <a:off x="457200" y="5440414"/>
            <a:ext cx="5508172" cy="1015663"/>
          </a:xfrm>
          <a:prstGeom prst="rect">
            <a:avLst/>
          </a:prstGeom>
          <a:noFill/>
        </p:spPr>
        <p:txBody>
          <a:bodyPr wrap="square" rtlCol="0">
            <a:spAutoFit/>
          </a:bodyPr>
          <a:lstStyle/>
          <a:p>
            <a:pPr lvl="1"/>
            <a:endParaRPr kumimoji="1" lang="en-US" altLang="zh-CN" dirty="0">
              <a:solidFill>
                <a:schemeClr val="accent2"/>
              </a:solidFill>
            </a:endParaRPr>
          </a:p>
          <a:p>
            <a:pPr marL="342900" indent="-342900">
              <a:buFont typeface="Arial" panose="020B0604020202020204" pitchFamily="34" charset="0"/>
              <a:buChar char="•"/>
            </a:pPr>
            <a:r>
              <a:rPr kumimoji="1" lang="en-US" altLang="zh-CN" sz="2400" dirty="0" err="1">
                <a:solidFill>
                  <a:schemeClr val="accent2"/>
                </a:solidFill>
              </a:rPr>
              <a:t>Gini</a:t>
            </a:r>
            <a:r>
              <a:rPr kumimoji="1" lang="en-US" altLang="zh-CN" sz="2400" dirty="0">
                <a:solidFill>
                  <a:schemeClr val="accent2"/>
                </a:solidFill>
              </a:rPr>
              <a:t> coefficient= A/(A+B)</a:t>
            </a:r>
          </a:p>
          <a:p>
            <a:endParaRPr lang="zh-CN" altLang="en-US" dirty="0">
              <a:solidFill>
                <a:schemeClr val="accent2"/>
              </a:solidFill>
            </a:endParaRPr>
          </a:p>
        </p:txBody>
      </p:sp>
    </p:spTree>
    <p:custDataLst>
      <p:tags r:id="rId1"/>
    </p:custDataLst>
    <p:extLst>
      <p:ext uri="{BB962C8B-B14F-4D97-AF65-F5344CB8AC3E}">
        <p14:creationId xmlns:p14="http://schemas.microsoft.com/office/powerpoint/2010/main" val="1064205001"/>
      </p:ext>
    </p:extLst>
  </p:cSld>
  <p:clrMapOvr>
    <a:masterClrMapping/>
  </p:clrMapOvr>
  <mc:AlternateContent xmlns:mc="http://schemas.openxmlformats.org/markup-compatibility/2006">
    <mc:Choice xmlns:p14="http://schemas.microsoft.com/office/powerpoint/2010/main" Requires="p14">
      <p:transition spd="slow" p14:dur="2000" advTm="210701"/>
    </mc:Choice>
    <mc:Fallback>
      <p:transition spd="slow" advTm="210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47011"/>
            <a:ext cx="8229600" cy="2085008"/>
          </a:xfrm>
        </p:spPr>
        <p:txBody>
          <a:bodyPr/>
          <a:lstStyle/>
          <a:p>
            <a:r>
              <a:rPr lang="en-US" altLang="zh-CN" b="1" dirty="0" smtClean="0"/>
              <a:t>201</a:t>
            </a:r>
            <a:r>
              <a:rPr lang="en-US" altLang="zh-CN" dirty="0" smtClean="0"/>
              <a:t> countries; </a:t>
            </a:r>
            <a:r>
              <a:rPr lang="en-US" altLang="zh-CN" b="1" dirty="0" smtClean="0"/>
              <a:t>60</a:t>
            </a:r>
            <a:r>
              <a:rPr lang="en-US" altLang="zh-CN" dirty="0" smtClean="0"/>
              <a:t> years (1950-2010)</a:t>
            </a:r>
          </a:p>
          <a:p>
            <a:r>
              <a:rPr lang="en-US" altLang="zh-CN" dirty="0" smtClean="0"/>
              <a:t>X axis, cumulative share of population/land area in increasing order of </a:t>
            </a:r>
            <a:r>
              <a:rPr lang="en-US" altLang="zh-CN" dirty="0"/>
              <a:t>per </a:t>
            </a:r>
            <a:r>
              <a:rPr lang="en-US" altLang="zh-CN" dirty="0" smtClean="0"/>
              <a:t>capital/unit </a:t>
            </a:r>
            <a:r>
              <a:rPr lang="en-US" altLang="zh-CN" dirty="0"/>
              <a:t>land </a:t>
            </a:r>
            <a:r>
              <a:rPr lang="en-US" altLang="zh-CN" dirty="0" smtClean="0"/>
              <a:t>area CO2 emission</a:t>
            </a:r>
            <a:endParaRPr lang="en-US" altLang="zh-CN" dirty="0"/>
          </a:p>
          <a:p>
            <a:r>
              <a:rPr lang="en-US" altLang="zh-CN" dirty="0" smtClean="0"/>
              <a:t>Y axis, cumulative share of CO2 emission or CO2 cumulative emission</a:t>
            </a:r>
            <a:endParaRPr lang="zh-CN" altLang="en-US" dirty="0"/>
          </a:p>
        </p:txBody>
      </p:sp>
      <p:cxnSp>
        <p:nvCxnSpPr>
          <p:cNvPr id="13" name="直接连接符 12"/>
          <p:cNvCxnSpPr/>
          <p:nvPr/>
        </p:nvCxnSpPr>
        <p:spPr>
          <a:xfrm>
            <a:off x="243154" y="4872990"/>
            <a:ext cx="45158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flipH="1">
            <a:off x="2408323" y="2939717"/>
            <a:ext cx="11887" cy="3847718"/>
          </a:xfrm>
          <a:prstGeom prst="line">
            <a:avLst/>
          </a:prstGeom>
        </p:spPr>
        <p:style>
          <a:lnRef idx="2">
            <a:schemeClr val="accent1"/>
          </a:lnRef>
          <a:fillRef idx="0">
            <a:schemeClr val="accent1"/>
          </a:fillRef>
          <a:effectRef idx="1">
            <a:schemeClr val="accent1"/>
          </a:effectRef>
          <a:fontRef idx="minor">
            <a:schemeClr val="tx1"/>
          </a:fontRef>
        </p:style>
      </p:cxnSp>
      <p:grpSp>
        <p:nvGrpSpPr>
          <p:cNvPr id="30" name="组合 29"/>
          <p:cNvGrpSpPr/>
          <p:nvPr/>
        </p:nvGrpSpPr>
        <p:grpSpPr>
          <a:xfrm>
            <a:off x="2403042" y="2469217"/>
            <a:ext cx="2574051" cy="2329126"/>
            <a:chOff x="2238612" y="2571071"/>
            <a:chExt cx="2574051" cy="2329126"/>
          </a:xfrm>
        </p:grpSpPr>
        <p:grpSp>
          <p:nvGrpSpPr>
            <p:cNvPr id="29" name="组合 28"/>
            <p:cNvGrpSpPr/>
            <p:nvPr/>
          </p:nvGrpSpPr>
          <p:grpSpPr>
            <a:xfrm>
              <a:off x="2651760" y="3162300"/>
              <a:ext cx="1729740" cy="1493520"/>
              <a:chOff x="2651760" y="3162300"/>
              <a:chExt cx="1729740" cy="1493520"/>
            </a:xfrm>
          </p:grpSpPr>
          <p:cxnSp>
            <p:nvCxnSpPr>
              <p:cNvPr id="20" name="直接连接符 19"/>
              <p:cNvCxnSpPr/>
              <p:nvPr/>
            </p:nvCxnSpPr>
            <p:spPr>
              <a:xfrm>
                <a:off x="2651760" y="3162300"/>
                <a:ext cx="0" cy="1493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651760" y="4655820"/>
                <a:ext cx="17297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2238612" y="2571071"/>
              <a:ext cx="2574051" cy="2329126"/>
              <a:chOff x="2255424" y="2551872"/>
              <a:chExt cx="2574051" cy="2329126"/>
            </a:xfrm>
          </p:grpSpPr>
          <p:sp>
            <p:nvSpPr>
              <p:cNvPr id="26" name="文本框 25"/>
              <p:cNvSpPr txBox="1"/>
              <p:nvPr/>
            </p:nvSpPr>
            <p:spPr>
              <a:xfrm>
                <a:off x="2647749" y="4634777"/>
                <a:ext cx="2181726" cy="246221"/>
              </a:xfrm>
              <a:prstGeom prst="rect">
                <a:avLst/>
              </a:prstGeom>
              <a:noFill/>
            </p:spPr>
            <p:txBody>
              <a:bodyPr wrap="square" rtlCol="0">
                <a:spAutoFit/>
              </a:bodyPr>
              <a:lstStyle/>
              <a:p>
                <a:r>
                  <a:rPr lang="en-US" altLang="zh-CN" sz="1000" dirty="0" smtClean="0"/>
                  <a:t>Cumulative share of land area</a:t>
                </a:r>
                <a:endParaRPr lang="zh-CN" altLang="en-US" sz="1000" dirty="0"/>
              </a:p>
            </p:txBody>
          </p:sp>
          <p:sp>
            <p:nvSpPr>
              <p:cNvPr id="27" name="文本框 26"/>
              <p:cNvSpPr txBox="1"/>
              <p:nvPr/>
            </p:nvSpPr>
            <p:spPr>
              <a:xfrm>
                <a:off x="2255424" y="2551872"/>
                <a:ext cx="492443" cy="2008258"/>
              </a:xfrm>
              <a:prstGeom prst="rect">
                <a:avLst/>
              </a:prstGeom>
              <a:noFill/>
            </p:spPr>
            <p:txBody>
              <a:bodyPr vert="vert270" wrap="square" rtlCol="0">
                <a:spAutoFit/>
              </a:bodyPr>
              <a:lstStyle/>
              <a:p>
                <a:r>
                  <a:rPr lang="en-US" altLang="zh-CN" sz="1000" dirty="0" smtClean="0"/>
                  <a:t>cumulative share of </a:t>
                </a:r>
              </a:p>
              <a:p>
                <a:r>
                  <a:rPr lang="en-US" altLang="zh-CN" sz="1000" dirty="0" smtClean="0"/>
                  <a:t>CO2 emission</a:t>
                </a:r>
                <a:endParaRPr lang="zh-CN" altLang="en-US" sz="1000" dirty="0"/>
              </a:p>
            </p:txBody>
          </p:sp>
        </p:grpSp>
      </p:grpSp>
      <p:grpSp>
        <p:nvGrpSpPr>
          <p:cNvPr id="31" name="组合 30"/>
          <p:cNvGrpSpPr/>
          <p:nvPr/>
        </p:nvGrpSpPr>
        <p:grpSpPr>
          <a:xfrm>
            <a:off x="124714" y="2471997"/>
            <a:ext cx="2581738" cy="2345166"/>
            <a:chOff x="2230925" y="2555031"/>
            <a:chExt cx="2581738" cy="2345166"/>
          </a:xfrm>
        </p:grpSpPr>
        <p:grpSp>
          <p:nvGrpSpPr>
            <p:cNvPr id="32" name="组合 31"/>
            <p:cNvGrpSpPr/>
            <p:nvPr/>
          </p:nvGrpSpPr>
          <p:grpSpPr>
            <a:xfrm>
              <a:off x="2651760" y="3162300"/>
              <a:ext cx="1729740" cy="1493520"/>
              <a:chOff x="2651760" y="3162300"/>
              <a:chExt cx="1729740" cy="1493520"/>
            </a:xfrm>
          </p:grpSpPr>
          <p:cxnSp>
            <p:nvCxnSpPr>
              <p:cNvPr id="36" name="直接连接符 35"/>
              <p:cNvCxnSpPr/>
              <p:nvPr/>
            </p:nvCxnSpPr>
            <p:spPr>
              <a:xfrm>
                <a:off x="2651760" y="3162300"/>
                <a:ext cx="0" cy="1493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651760" y="4655820"/>
                <a:ext cx="17297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2230925" y="2555031"/>
              <a:ext cx="2581738" cy="2345166"/>
              <a:chOff x="2247737" y="2535832"/>
              <a:chExt cx="2581738" cy="2345166"/>
            </a:xfrm>
          </p:grpSpPr>
          <p:sp>
            <p:nvSpPr>
              <p:cNvPr id="34" name="文本框 33"/>
              <p:cNvSpPr txBox="1"/>
              <p:nvPr/>
            </p:nvSpPr>
            <p:spPr>
              <a:xfrm>
                <a:off x="2647749" y="4634777"/>
                <a:ext cx="2181726" cy="246221"/>
              </a:xfrm>
              <a:prstGeom prst="rect">
                <a:avLst/>
              </a:prstGeom>
              <a:noFill/>
            </p:spPr>
            <p:txBody>
              <a:bodyPr wrap="square" rtlCol="0">
                <a:spAutoFit/>
              </a:bodyPr>
              <a:lstStyle/>
              <a:p>
                <a:r>
                  <a:rPr lang="en-US" altLang="zh-CN" sz="1000" dirty="0" smtClean="0"/>
                  <a:t>Cumulative share of population</a:t>
                </a:r>
                <a:endParaRPr lang="zh-CN" altLang="en-US" sz="1000" dirty="0"/>
              </a:p>
            </p:txBody>
          </p:sp>
          <p:sp>
            <p:nvSpPr>
              <p:cNvPr id="35" name="文本框 34"/>
              <p:cNvSpPr txBox="1"/>
              <p:nvPr/>
            </p:nvSpPr>
            <p:spPr>
              <a:xfrm>
                <a:off x="2247737" y="2535832"/>
                <a:ext cx="492443" cy="2008258"/>
              </a:xfrm>
              <a:prstGeom prst="rect">
                <a:avLst/>
              </a:prstGeom>
              <a:noFill/>
            </p:spPr>
            <p:txBody>
              <a:bodyPr vert="vert270" wrap="square" rtlCol="0">
                <a:spAutoFit/>
              </a:bodyPr>
              <a:lstStyle/>
              <a:p>
                <a:r>
                  <a:rPr lang="en-US" altLang="zh-CN" sz="1000" dirty="0" smtClean="0"/>
                  <a:t>cumulative share of </a:t>
                </a:r>
              </a:p>
              <a:p>
                <a:r>
                  <a:rPr lang="en-US" altLang="zh-CN" sz="1000" dirty="0" smtClean="0"/>
                  <a:t>CO2 emission</a:t>
                </a:r>
                <a:endParaRPr lang="zh-CN" altLang="en-US" sz="1000" dirty="0"/>
              </a:p>
            </p:txBody>
          </p:sp>
        </p:grpSp>
      </p:grpSp>
      <p:grpSp>
        <p:nvGrpSpPr>
          <p:cNvPr id="38" name="组合 37"/>
          <p:cNvGrpSpPr/>
          <p:nvPr/>
        </p:nvGrpSpPr>
        <p:grpSpPr>
          <a:xfrm>
            <a:off x="103956" y="4663474"/>
            <a:ext cx="2636082" cy="2096709"/>
            <a:chOff x="2176581" y="2803488"/>
            <a:chExt cx="2636082" cy="2096709"/>
          </a:xfrm>
        </p:grpSpPr>
        <p:grpSp>
          <p:nvGrpSpPr>
            <p:cNvPr id="39" name="组合 38"/>
            <p:cNvGrpSpPr/>
            <p:nvPr/>
          </p:nvGrpSpPr>
          <p:grpSpPr>
            <a:xfrm>
              <a:off x="2651760" y="3162300"/>
              <a:ext cx="1729740" cy="1493520"/>
              <a:chOff x="2651760" y="3162300"/>
              <a:chExt cx="1729740" cy="1493520"/>
            </a:xfrm>
          </p:grpSpPr>
          <p:cxnSp>
            <p:nvCxnSpPr>
              <p:cNvPr id="43" name="直接连接符 42"/>
              <p:cNvCxnSpPr/>
              <p:nvPr/>
            </p:nvCxnSpPr>
            <p:spPr>
              <a:xfrm>
                <a:off x="2651760" y="3162300"/>
                <a:ext cx="0" cy="1493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2651760" y="4655820"/>
                <a:ext cx="17297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2176581" y="2803488"/>
              <a:ext cx="2636082" cy="2096709"/>
              <a:chOff x="2193393" y="2784289"/>
              <a:chExt cx="2636082" cy="2096709"/>
            </a:xfrm>
          </p:grpSpPr>
          <p:sp>
            <p:nvSpPr>
              <p:cNvPr id="41" name="文本框 40"/>
              <p:cNvSpPr txBox="1"/>
              <p:nvPr/>
            </p:nvSpPr>
            <p:spPr>
              <a:xfrm>
                <a:off x="2647749" y="4634777"/>
                <a:ext cx="2181726" cy="246221"/>
              </a:xfrm>
              <a:prstGeom prst="rect">
                <a:avLst/>
              </a:prstGeom>
              <a:noFill/>
            </p:spPr>
            <p:txBody>
              <a:bodyPr wrap="square" rtlCol="0">
                <a:spAutoFit/>
              </a:bodyPr>
              <a:lstStyle/>
              <a:p>
                <a:r>
                  <a:rPr lang="en-US" altLang="zh-CN" sz="1000" dirty="0" smtClean="0"/>
                  <a:t>Cumulative share of population</a:t>
                </a:r>
                <a:endParaRPr lang="zh-CN" altLang="en-US" sz="1000" dirty="0"/>
              </a:p>
            </p:txBody>
          </p:sp>
          <p:sp>
            <p:nvSpPr>
              <p:cNvPr id="42" name="文本框 41"/>
              <p:cNvSpPr txBox="1"/>
              <p:nvPr/>
            </p:nvSpPr>
            <p:spPr>
              <a:xfrm>
                <a:off x="2193393" y="2784289"/>
                <a:ext cx="492443" cy="2008258"/>
              </a:xfrm>
              <a:prstGeom prst="rect">
                <a:avLst/>
              </a:prstGeom>
              <a:noFill/>
            </p:spPr>
            <p:txBody>
              <a:bodyPr vert="vert270" wrap="square" rtlCol="0">
                <a:spAutoFit/>
              </a:bodyPr>
              <a:lstStyle/>
              <a:p>
                <a:r>
                  <a:rPr lang="en-US" altLang="zh-CN" sz="1000" dirty="0" smtClean="0"/>
                  <a:t>cumulative share of </a:t>
                </a:r>
                <a:r>
                  <a:rPr lang="en-US" altLang="zh-CN" sz="1000" b="1" dirty="0" smtClean="0"/>
                  <a:t>historical accumulated</a:t>
                </a:r>
                <a:r>
                  <a:rPr lang="en-US" altLang="zh-CN" sz="1000" b="1" dirty="0"/>
                  <a:t> </a:t>
                </a:r>
                <a:r>
                  <a:rPr lang="en-US" altLang="zh-CN" sz="1000" dirty="0" smtClean="0"/>
                  <a:t>CO2 emission</a:t>
                </a:r>
                <a:endParaRPr lang="zh-CN" altLang="en-US" sz="1000" dirty="0"/>
              </a:p>
            </p:txBody>
          </p:sp>
        </p:grpSp>
      </p:grpSp>
      <p:grpSp>
        <p:nvGrpSpPr>
          <p:cNvPr id="45" name="组合 44"/>
          <p:cNvGrpSpPr/>
          <p:nvPr/>
        </p:nvGrpSpPr>
        <p:grpSpPr>
          <a:xfrm>
            <a:off x="2403043" y="4663474"/>
            <a:ext cx="2582461" cy="2096709"/>
            <a:chOff x="2230202" y="2803488"/>
            <a:chExt cx="2582461" cy="2096709"/>
          </a:xfrm>
        </p:grpSpPr>
        <p:grpSp>
          <p:nvGrpSpPr>
            <p:cNvPr id="46" name="组合 45"/>
            <p:cNvGrpSpPr/>
            <p:nvPr/>
          </p:nvGrpSpPr>
          <p:grpSpPr>
            <a:xfrm>
              <a:off x="2651760" y="3162300"/>
              <a:ext cx="1729740" cy="1493520"/>
              <a:chOff x="2651760" y="3162300"/>
              <a:chExt cx="1729740" cy="1493520"/>
            </a:xfrm>
          </p:grpSpPr>
          <p:cxnSp>
            <p:nvCxnSpPr>
              <p:cNvPr id="50" name="直接连接符 49"/>
              <p:cNvCxnSpPr/>
              <p:nvPr/>
            </p:nvCxnSpPr>
            <p:spPr>
              <a:xfrm>
                <a:off x="2651760" y="3162300"/>
                <a:ext cx="0" cy="1493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651760" y="4655820"/>
                <a:ext cx="17297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2230202" y="2803488"/>
              <a:ext cx="2582461" cy="2096709"/>
              <a:chOff x="2247014" y="2784289"/>
              <a:chExt cx="2582461" cy="2096709"/>
            </a:xfrm>
          </p:grpSpPr>
          <p:sp>
            <p:nvSpPr>
              <p:cNvPr id="48" name="文本框 47"/>
              <p:cNvSpPr txBox="1"/>
              <p:nvPr/>
            </p:nvSpPr>
            <p:spPr>
              <a:xfrm>
                <a:off x="2647749" y="4634777"/>
                <a:ext cx="2181726" cy="246221"/>
              </a:xfrm>
              <a:prstGeom prst="rect">
                <a:avLst/>
              </a:prstGeom>
              <a:noFill/>
            </p:spPr>
            <p:txBody>
              <a:bodyPr wrap="square" rtlCol="0">
                <a:spAutoFit/>
              </a:bodyPr>
              <a:lstStyle/>
              <a:p>
                <a:r>
                  <a:rPr lang="en-US" altLang="zh-CN" sz="1000" dirty="0" smtClean="0"/>
                  <a:t>Cumulative share of land area</a:t>
                </a:r>
                <a:endParaRPr lang="zh-CN" altLang="en-US" sz="1000" dirty="0"/>
              </a:p>
            </p:txBody>
          </p:sp>
          <p:sp>
            <p:nvSpPr>
              <p:cNvPr id="49" name="文本框 48"/>
              <p:cNvSpPr txBox="1"/>
              <p:nvPr/>
            </p:nvSpPr>
            <p:spPr>
              <a:xfrm>
                <a:off x="2247014" y="2784289"/>
                <a:ext cx="492443" cy="2008258"/>
              </a:xfrm>
              <a:prstGeom prst="rect">
                <a:avLst/>
              </a:prstGeom>
              <a:noFill/>
            </p:spPr>
            <p:txBody>
              <a:bodyPr vert="vert270" wrap="square" rtlCol="0">
                <a:spAutoFit/>
              </a:bodyPr>
              <a:lstStyle/>
              <a:p>
                <a:r>
                  <a:rPr lang="en-US" altLang="zh-CN" sz="1000" dirty="0" smtClean="0"/>
                  <a:t>cumulative share of </a:t>
                </a:r>
                <a:r>
                  <a:rPr lang="en-US" altLang="zh-CN" sz="1000" b="1" dirty="0" smtClean="0"/>
                  <a:t>historical accumulated</a:t>
                </a:r>
                <a:r>
                  <a:rPr lang="en-US" altLang="zh-CN" sz="1000" b="1" dirty="0"/>
                  <a:t> </a:t>
                </a:r>
                <a:r>
                  <a:rPr lang="en-US" altLang="zh-CN" sz="1000" dirty="0" smtClean="0"/>
                  <a:t>CO2 emission</a:t>
                </a:r>
                <a:endParaRPr lang="zh-CN" altLang="en-US" sz="1000" dirty="0"/>
              </a:p>
            </p:txBody>
          </p:sp>
        </p:grpSp>
      </p:grpSp>
      <p:sp>
        <p:nvSpPr>
          <p:cNvPr id="52" name="灯片编号占位符 5"/>
          <p:cNvSpPr>
            <a:spLocks noGrp="1"/>
          </p:cNvSpPr>
          <p:nvPr>
            <p:ph type="sldNum" sz="quarter" idx="12"/>
          </p:nvPr>
        </p:nvSpPr>
        <p:spPr>
          <a:xfrm>
            <a:off x="6553200" y="6356352"/>
            <a:ext cx="2133600" cy="365125"/>
          </a:xfrm>
        </p:spPr>
        <p:txBody>
          <a:bodyPr/>
          <a:lstStyle/>
          <a:p>
            <a:r>
              <a:rPr lang="en-US" dirty="0"/>
              <a:t>4</a:t>
            </a:r>
          </a:p>
        </p:txBody>
      </p:sp>
      <p:graphicFrame>
        <p:nvGraphicFramePr>
          <p:cNvPr id="53" name="图表 52"/>
          <p:cNvGraphicFramePr>
            <a:graphicFrameLocks/>
          </p:cNvGraphicFramePr>
          <p:nvPr>
            <p:extLst>
              <p:ext uri="{D42A27DB-BD31-4B8C-83A1-F6EECF244321}">
                <p14:modId xmlns:p14="http://schemas.microsoft.com/office/powerpoint/2010/main" val="2399001624"/>
              </p:ext>
            </p:extLst>
          </p:nvPr>
        </p:nvGraphicFramePr>
        <p:xfrm>
          <a:off x="5177017" y="3424989"/>
          <a:ext cx="370572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4" name="标题 1"/>
          <p:cNvSpPr txBox="1">
            <a:spLocks/>
          </p:cNvSpPr>
          <p:nvPr/>
        </p:nvSpPr>
        <p:spPr>
          <a:xfrm>
            <a:off x="6161314" y="2263598"/>
            <a:ext cx="8229600" cy="368829"/>
          </a:xfrm>
          <a:prstGeom prst="rect">
            <a:avLst/>
          </a:prstGeom>
        </p:spPr>
        <p:txBody>
          <a:bodyPr vert="horz" lIns="91440" tIns="45720" rIns="91440" bIns="45720" rtlCol="0" anchor="ctr">
            <a:normAutofit fontScale="75000" lnSpcReduction="20000"/>
          </a:bodyPr>
          <a:lstStyle>
            <a:lvl1pPr algn="l" defTabSz="342900" rtl="0" eaLnBrk="1" latinLnBrk="0" hangingPunct="1">
              <a:spcBef>
                <a:spcPct val="0"/>
              </a:spcBef>
              <a:buNone/>
              <a:defRPr sz="2800" kern="1200">
                <a:solidFill>
                  <a:schemeClr val="tx1"/>
                </a:solidFill>
                <a:latin typeface="+mj-lt"/>
                <a:ea typeface="+mj-ea"/>
                <a:cs typeface="+mj-cs"/>
              </a:defRPr>
            </a:lvl1pPr>
          </a:lstStyle>
          <a:p>
            <a:endParaRPr lang="zh-CN" altLang="en-US" dirty="0"/>
          </a:p>
        </p:txBody>
      </p:sp>
      <p:sp>
        <p:nvSpPr>
          <p:cNvPr id="4" name="标题 3"/>
          <p:cNvSpPr>
            <a:spLocks noGrp="1"/>
          </p:cNvSpPr>
          <p:nvPr>
            <p:ph type="title"/>
          </p:nvPr>
        </p:nvSpPr>
        <p:spPr>
          <a:xfrm>
            <a:off x="457200" y="261616"/>
            <a:ext cx="8229600" cy="368829"/>
          </a:xfrm>
        </p:spPr>
        <p:txBody>
          <a:bodyPr/>
          <a:lstStyle/>
          <a:p>
            <a:r>
              <a:rPr lang="en-US" altLang="zh-CN" dirty="0"/>
              <a:t>Application of </a:t>
            </a:r>
            <a:r>
              <a:rPr lang="en-US" altLang="zh-CN" dirty="0" err="1"/>
              <a:t>Gini</a:t>
            </a:r>
            <a:r>
              <a:rPr lang="en-US" altLang="zh-CN" dirty="0"/>
              <a:t> coefficient to CO2 </a:t>
            </a:r>
            <a:r>
              <a:rPr lang="en-US" altLang="zh-CN" dirty="0" smtClean="0"/>
              <a:t>emission</a:t>
            </a:r>
            <a:endParaRPr lang="zh-CN" altLang="en-US" dirty="0"/>
          </a:p>
        </p:txBody>
      </p:sp>
    </p:spTree>
    <p:custDataLst>
      <p:tags r:id="rId1"/>
    </p:custDataLst>
    <p:extLst>
      <p:ext uri="{BB962C8B-B14F-4D97-AF65-F5344CB8AC3E}">
        <p14:creationId xmlns:p14="http://schemas.microsoft.com/office/powerpoint/2010/main" val="3003594604"/>
      </p:ext>
    </p:extLst>
  </p:cSld>
  <p:clrMapOvr>
    <a:masterClrMapping/>
  </p:clrMapOvr>
  <mc:AlternateContent xmlns:mc="http://schemas.openxmlformats.org/markup-compatibility/2006">
    <mc:Choice xmlns:p14="http://schemas.microsoft.com/office/powerpoint/2010/main" Requires="p14">
      <p:transition spd="slow" p14:dur="2000" advTm="102762"/>
    </mc:Choice>
    <mc:Fallback>
      <p:transition spd="slow" advTm="1027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800" fill="hold"/>
                                        <p:tgtEl>
                                          <p:spTgt spid="13"/>
                                        </p:tgtEl>
                                        <p:attrNameLst>
                                          <p:attrName>ppt_x</p:attrName>
                                        </p:attrNameLst>
                                      </p:cBhvr>
                                      <p:tavLst>
                                        <p:tav tm="0">
                                          <p:val>
                                            <p:strVal val="0-#ppt_w/2"/>
                                          </p:val>
                                        </p:tav>
                                        <p:tav tm="100000">
                                          <p:val>
                                            <p:strVal val="#ppt_x"/>
                                          </p:val>
                                        </p:tav>
                                      </p:tavLst>
                                    </p:anim>
                                    <p:anim calcmode="lin" valueType="num">
                                      <p:cBhvr additive="base">
                                        <p:cTn id="8" dur="8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800" fill="hold"/>
                                        <p:tgtEl>
                                          <p:spTgt spid="16"/>
                                        </p:tgtEl>
                                        <p:attrNameLst>
                                          <p:attrName>ppt_x</p:attrName>
                                        </p:attrNameLst>
                                      </p:cBhvr>
                                      <p:tavLst>
                                        <p:tav tm="0">
                                          <p:val>
                                            <p:strVal val="#ppt_x"/>
                                          </p:val>
                                        </p:tav>
                                        <p:tav tm="100000">
                                          <p:val>
                                            <p:strVal val="#ppt_x"/>
                                          </p:val>
                                        </p:tav>
                                      </p:tavLst>
                                    </p:anim>
                                    <p:anim calcmode="lin" valueType="num">
                                      <p:cBhvr additive="base">
                                        <p:cTn id="12" dur="8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err="1" smtClean="0"/>
              <a:t>Gini</a:t>
            </a:r>
            <a:r>
              <a:rPr lang="en-US" altLang="zh-CN" dirty="0" smtClean="0"/>
              <a:t> coefficient based on population</a:t>
            </a:r>
            <a:endParaRPr lang="zh-CN" altLang="en-US" dirty="0"/>
          </a:p>
        </p:txBody>
      </p:sp>
      <p:graphicFrame>
        <p:nvGraphicFramePr>
          <p:cNvPr id="4" name="图表 3"/>
          <p:cNvGraphicFramePr>
            <a:graphicFrameLocks/>
          </p:cNvGraphicFramePr>
          <p:nvPr>
            <p:extLst>
              <p:ext uri="{D42A27DB-BD31-4B8C-83A1-F6EECF244321}">
                <p14:modId xmlns:p14="http://schemas.microsoft.com/office/powerpoint/2010/main" val="2901699030"/>
              </p:ext>
            </p:extLst>
          </p:nvPr>
        </p:nvGraphicFramePr>
        <p:xfrm>
          <a:off x="162876" y="1092993"/>
          <a:ext cx="6721459" cy="4343551"/>
        </p:xfrm>
        <a:graphic>
          <a:graphicData uri="http://schemas.openxmlformats.org/drawingml/2006/chart">
            <c:chart xmlns:c="http://schemas.openxmlformats.org/drawingml/2006/chart" xmlns:r="http://schemas.openxmlformats.org/officeDocument/2006/relationships" r:id="rId3"/>
          </a:graphicData>
        </a:graphic>
      </p:graphicFrame>
      <p:sp>
        <p:nvSpPr>
          <p:cNvPr id="5" name="灯片编号占位符 5"/>
          <p:cNvSpPr>
            <a:spLocks noGrp="1"/>
          </p:cNvSpPr>
          <p:nvPr>
            <p:ph type="sldNum" sz="quarter" idx="12"/>
          </p:nvPr>
        </p:nvSpPr>
        <p:spPr>
          <a:xfrm>
            <a:off x="6553200" y="6356352"/>
            <a:ext cx="2133600" cy="365125"/>
          </a:xfrm>
        </p:spPr>
        <p:txBody>
          <a:bodyPr/>
          <a:lstStyle/>
          <a:p>
            <a:r>
              <a:rPr lang="en-US" dirty="0" smtClean="0"/>
              <a:t>5</a:t>
            </a:r>
            <a:endParaRPr lang="en-US" dirty="0"/>
          </a:p>
        </p:txBody>
      </p:sp>
    </p:spTree>
    <p:extLst>
      <p:ext uri="{BB962C8B-B14F-4D97-AF65-F5344CB8AC3E}">
        <p14:creationId xmlns:p14="http://schemas.microsoft.com/office/powerpoint/2010/main" val="1233638496"/>
      </p:ext>
    </p:extLst>
  </p:cSld>
  <p:clrMapOvr>
    <a:masterClrMapping/>
  </p:clrMapOvr>
  <mc:AlternateContent xmlns:mc="http://schemas.openxmlformats.org/markup-compatibility/2006">
    <mc:Choice xmlns:p14="http://schemas.microsoft.com/office/powerpoint/2010/main" Requires="p14">
      <p:transition spd="slow" p14:dur="2000" advTm="47978"/>
    </mc:Choice>
    <mc:Fallback>
      <p:transition spd="slow" advTm="4797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Which </a:t>
            </a:r>
            <a:r>
              <a:rPr kumimoji="1" lang="en-US" altLang="zh-CN" dirty="0"/>
              <a:t>countries contribute to </a:t>
            </a:r>
            <a:r>
              <a:rPr kumimoji="1" lang="en-US" altLang="zh-CN" dirty="0" smtClean="0"/>
              <a:t>decrease</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939805993"/>
              </p:ext>
            </p:extLst>
          </p:nvPr>
        </p:nvGraphicFramePr>
        <p:xfrm>
          <a:off x="802820" y="1328058"/>
          <a:ext cx="7538359" cy="4691741"/>
        </p:xfrm>
        <a:graphic>
          <a:graphicData uri="http://schemas.openxmlformats.org/drawingml/2006/chart">
            <c:chart xmlns:c="http://schemas.openxmlformats.org/drawingml/2006/chart" xmlns:r="http://schemas.openxmlformats.org/officeDocument/2006/relationships" r:id="rId4"/>
          </a:graphicData>
        </a:graphic>
      </p:graphicFrame>
      <p:sp>
        <p:nvSpPr>
          <p:cNvPr id="3" name="矩形 2"/>
          <p:cNvSpPr/>
          <p:nvPr/>
        </p:nvSpPr>
        <p:spPr>
          <a:xfrm>
            <a:off x="846363" y="2852057"/>
            <a:ext cx="381000" cy="206829"/>
          </a:xfrm>
          <a:prstGeom prst="rect">
            <a:avLst/>
          </a:prstGeom>
          <a:noFill/>
          <a:ln w="127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灯片编号占位符 5"/>
          <p:cNvSpPr>
            <a:spLocks noGrp="1"/>
          </p:cNvSpPr>
          <p:nvPr>
            <p:ph type="sldNum" sz="quarter" idx="12"/>
          </p:nvPr>
        </p:nvSpPr>
        <p:spPr>
          <a:xfrm>
            <a:off x="6553200" y="6356352"/>
            <a:ext cx="2133600" cy="365125"/>
          </a:xfrm>
        </p:spPr>
        <p:txBody>
          <a:bodyPr/>
          <a:lstStyle/>
          <a:p>
            <a:r>
              <a:rPr lang="en-US" dirty="0" smtClean="0"/>
              <a:t>6</a:t>
            </a:r>
            <a:endParaRPr lang="en-US" dirty="0"/>
          </a:p>
        </p:txBody>
      </p:sp>
    </p:spTree>
    <p:custDataLst>
      <p:tags r:id="rId1"/>
    </p:custDataLst>
    <p:extLst>
      <p:ext uri="{BB962C8B-B14F-4D97-AF65-F5344CB8AC3E}">
        <p14:creationId xmlns:p14="http://schemas.microsoft.com/office/powerpoint/2010/main" val="4059679097"/>
      </p:ext>
    </p:extLst>
  </p:cSld>
  <p:clrMapOvr>
    <a:masterClrMapping/>
  </p:clrMapOvr>
  <mc:AlternateContent xmlns:mc="http://schemas.openxmlformats.org/markup-compatibility/2006">
    <mc:Choice xmlns:p14="http://schemas.microsoft.com/office/powerpoint/2010/main" Requires="p14">
      <p:transition spd="slow" p14:dur="2000" advTm="44876"/>
    </mc:Choice>
    <mc:Fallback>
      <p:transition spd="slow" advTm="448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p:cNvPicPr>
          <p:nvPr/>
        </p:nvPicPr>
        <p:blipFill>
          <a:blip r:embed="rId4"/>
          <a:stretch>
            <a:fillRect/>
          </a:stretch>
        </p:blipFill>
        <p:spPr>
          <a:xfrm>
            <a:off x="214745" y="1118571"/>
            <a:ext cx="2788396" cy="1800000"/>
          </a:xfrm>
          <a:prstGeom prst="rect">
            <a:avLst/>
          </a:prstGeom>
        </p:spPr>
      </p:pic>
      <p:pic>
        <p:nvPicPr>
          <p:cNvPr id="5" name="图片 4"/>
          <p:cNvPicPr>
            <a:picLocks/>
          </p:cNvPicPr>
          <p:nvPr/>
        </p:nvPicPr>
        <p:blipFill>
          <a:blip r:embed="rId5"/>
          <a:stretch>
            <a:fillRect/>
          </a:stretch>
        </p:blipFill>
        <p:spPr>
          <a:xfrm>
            <a:off x="3251193" y="1117182"/>
            <a:ext cx="2790000" cy="1800000"/>
          </a:xfrm>
          <a:prstGeom prst="rect">
            <a:avLst/>
          </a:prstGeom>
        </p:spPr>
      </p:pic>
      <p:pic>
        <p:nvPicPr>
          <p:cNvPr id="6" name="图片 5"/>
          <p:cNvPicPr>
            <a:picLocks/>
          </p:cNvPicPr>
          <p:nvPr/>
        </p:nvPicPr>
        <p:blipFill>
          <a:blip r:embed="rId6"/>
          <a:stretch>
            <a:fillRect/>
          </a:stretch>
        </p:blipFill>
        <p:spPr>
          <a:xfrm>
            <a:off x="6241386" y="1119960"/>
            <a:ext cx="2790000" cy="1800000"/>
          </a:xfrm>
          <a:prstGeom prst="rect">
            <a:avLst/>
          </a:prstGeom>
        </p:spPr>
      </p:pic>
      <p:pic>
        <p:nvPicPr>
          <p:cNvPr id="9" name="图片 8"/>
          <p:cNvPicPr>
            <a:picLocks/>
          </p:cNvPicPr>
          <p:nvPr/>
        </p:nvPicPr>
        <p:blipFill>
          <a:blip r:embed="rId7"/>
          <a:stretch>
            <a:fillRect/>
          </a:stretch>
        </p:blipFill>
        <p:spPr>
          <a:xfrm>
            <a:off x="6241386" y="3106792"/>
            <a:ext cx="2790000" cy="1800000"/>
          </a:xfrm>
          <a:prstGeom prst="rect">
            <a:avLst/>
          </a:prstGeom>
        </p:spPr>
      </p:pic>
      <p:pic>
        <p:nvPicPr>
          <p:cNvPr id="10" name="图片 9"/>
          <p:cNvPicPr>
            <a:picLocks/>
          </p:cNvPicPr>
          <p:nvPr/>
        </p:nvPicPr>
        <p:blipFill>
          <a:blip r:embed="rId8"/>
          <a:stretch>
            <a:fillRect/>
          </a:stretch>
        </p:blipFill>
        <p:spPr>
          <a:xfrm>
            <a:off x="3251193" y="3106792"/>
            <a:ext cx="2790000" cy="1800000"/>
          </a:xfrm>
          <a:prstGeom prst="rect">
            <a:avLst/>
          </a:prstGeom>
        </p:spPr>
      </p:pic>
      <p:pic>
        <p:nvPicPr>
          <p:cNvPr id="11" name="图片 10"/>
          <p:cNvPicPr>
            <a:picLocks/>
          </p:cNvPicPr>
          <p:nvPr/>
        </p:nvPicPr>
        <p:blipFill>
          <a:blip r:embed="rId9"/>
          <a:stretch>
            <a:fillRect/>
          </a:stretch>
        </p:blipFill>
        <p:spPr>
          <a:xfrm>
            <a:off x="214745" y="3106792"/>
            <a:ext cx="2788396" cy="1800000"/>
          </a:xfrm>
          <a:prstGeom prst="rect">
            <a:avLst/>
          </a:prstGeom>
        </p:spPr>
      </p:pic>
      <p:pic>
        <p:nvPicPr>
          <p:cNvPr id="12" name="图片 11"/>
          <p:cNvPicPr>
            <a:picLocks/>
          </p:cNvPicPr>
          <p:nvPr/>
        </p:nvPicPr>
        <p:blipFill>
          <a:blip r:embed="rId10"/>
          <a:stretch>
            <a:fillRect/>
          </a:stretch>
        </p:blipFill>
        <p:spPr>
          <a:xfrm>
            <a:off x="214745" y="5058000"/>
            <a:ext cx="2788396" cy="1800000"/>
          </a:xfrm>
          <a:prstGeom prst="rect">
            <a:avLst/>
          </a:prstGeom>
        </p:spPr>
      </p:pic>
      <p:sp>
        <p:nvSpPr>
          <p:cNvPr id="15" name="标题 1"/>
          <p:cNvSpPr>
            <a:spLocks noGrp="1"/>
          </p:cNvSpPr>
          <p:nvPr>
            <p:ph type="title"/>
          </p:nvPr>
        </p:nvSpPr>
        <p:spPr>
          <a:xfrm>
            <a:off x="364746" y="222749"/>
            <a:ext cx="8229600" cy="368829"/>
          </a:xfrm>
        </p:spPr>
        <p:txBody>
          <a:bodyPr>
            <a:normAutofit fontScale="90000"/>
          </a:bodyPr>
          <a:lstStyle/>
          <a:p>
            <a:r>
              <a:rPr kumimoji="1" lang="en-US" altLang="zh-CN" dirty="0"/>
              <a:t>Which countries contribute to decrease</a:t>
            </a:r>
            <a:endParaRPr kumimoji="1" lang="zh-CN" altLang="en-US" dirty="0"/>
          </a:p>
        </p:txBody>
      </p:sp>
      <p:pic>
        <p:nvPicPr>
          <p:cNvPr id="13" name="图片 1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922633" y="5098946"/>
            <a:ext cx="432000" cy="432000"/>
          </a:xfrm>
          <a:prstGeom prst="rect">
            <a:avLst/>
          </a:prstGeom>
        </p:spPr>
      </p:pic>
      <p:pic>
        <p:nvPicPr>
          <p:cNvPr id="14" name="图片 13"/>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5875013" y="5093050"/>
            <a:ext cx="432000" cy="432000"/>
          </a:xfrm>
          <a:prstGeom prst="rect">
            <a:avLst/>
          </a:prstGeom>
        </p:spPr>
      </p:pic>
      <p:pic>
        <p:nvPicPr>
          <p:cNvPr id="16" name="图片 15"/>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7560925" y="5098946"/>
            <a:ext cx="432000" cy="432000"/>
          </a:xfrm>
          <a:prstGeom prst="rect">
            <a:avLst/>
          </a:prstGeom>
        </p:spPr>
      </p:pic>
      <p:pic>
        <p:nvPicPr>
          <p:cNvPr id="17" name="图片 16"/>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6698357" y="5098946"/>
            <a:ext cx="432000" cy="432000"/>
          </a:xfrm>
          <a:prstGeom prst="rect">
            <a:avLst/>
          </a:prstGeom>
        </p:spPr>
      </p:pic>
      <p:pic>
        <p:nvPicPr>
          <p:cNvPr id="18" name="图片 17"/>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3251193" y="5098946"/>
            <a:ext cx="432000" cy="432000"/>
          </a:xfrm>
          <a:prstGeom prst="rect">
            <a:avLst/>
          </a:prstGeom>
        </p:spPr>
      </p:pic>
      <p:pic>
        <p:nvPicPr>
          <p:cNvPr id="19" name="图片 18"/>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4047546" y="5098946"/>
            <a:ext cx="432000" cy="432000"/>
          </a:xfrm>
          <a:prstGeom prst="rect">
            <a:avLst/>
          </a:prstGeom>
        </p:spPr>
      </p:pic>
      <p:pic>
        <p:nvPicPr>
          <p:cNvPr id="2" name="图片 1" descr="india.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8411450" y="5093050"/>
            <a:ext cx="432000" cy="432000"/>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3317394714"/>
              </p:ext>
            </p:extLst>
          </p:nvPr>
        </p:nvGraphicFramePr>
        <p:xfrm>
          <a:off x="3063884" y="5551568"/>
          <a:ext cx="5979372" cy="1203960"/>
        </p:xfrm>
        <a:graphic>
          <a:graphicData uri="http://schemas.openxmlformats.org/drawingml/2006/table">
            <a:tbl>
              <a:tblPr firstRow="1" bandRow="1">
                <a:tableStyleId>{5C22544A-7EE6-4342-B048-85BDC9FD1C3A}</a:tableStyleId>
              </a:tblPr>
              <a:tblGrid>
                <a:gridCol w="854196"/>
                <a:gridCol w="854196"/>
                <a:gridCol w="854196"/>
                <a:gridCol w="854196"/>
                <a:gridCol w="854196"/>
                <a:gridCol w="854196"/>
                <a:gridCol w="854196"/>
              </a:tblGrid>
              <a:tr h="431006">
                <a:tc>
                  <a:txBody>
                    <a:bodyPr/>
                    <a:lstStyle/>
                    <a:p>
                      <a:r>
                        <a:rPr lang="en-US" altLang="zh-CN" sz="1200" dirty="0" smtClean="0"/>
                        <a:t>0.50</a:t>
                      </a:r>
                    </a:p>
                    <a:p>
                      <a:pPr algn="r"/>
                      <a:r>
                        <a:rPr lang="en-US" altLang="zh-CN" sz="1200" dirty="0" smtClean="0"/>
                        <a:t>8.7%</a:t>
                      </a:r>
                      <a:endParaRPr lang="zh-CN" altLang="en-US" sz="1200" dirty="0"/>
                    </a:p>
                  </a:txBody>
                  <a:tcPr/>
                </a:tc>
                <a:tc>
                  <a:txBody>
                    <a:bodyPr/>
                    <a:lstStyle/>
                    <a:p>
                      <a:r>
                        <a:rPr lang="en-US" altLang="zh-CN" sz="1200" dirty="0" smtClean="0"/>
                        <a:t>2.54</a:t>
                      </a:r>
                    </a:p>
                    <a:p>
                      <a:pPr algn="r"/>
                      <a:r>
                        <a:rPr lang="en-US" altLang="zh-CN" sz="1200" b="1" kern="1200" dirty="0" smtClean="0">
                          <a:solidFill>
                            <a:schemeClr val="lt1"/>
                          </a:solidFill>
                          <a:latin typeface="+mn-lt"/>
                          <a:ea typeface="+mn-ea"/>
                          <a:cs typeface="+mn-cs"/>
                        </a:rPr>
                        <a:t>44.0</a:t>
                      </a:r>
                      <a:r>
                        <a:rPr lang="en-US" altLang="zh-CN" sz="1200" dirty="0" smtClean="0"/>
                        <a:t>%</a:t>
                      </a:r>
                      <a:endParaRPr lang="zh-CN" altLang="en-US" sz="1200" dirty="0"/>
                    </a:p>
                  </a:txBody>
                  <a:tcPr/>
                </a:tc>
                <a:tc>
                  <a:txBody>
                    <a:bodyPr/>
                    <a:lstStyle/>
                    <a:p>
                      <a:r>
                        <a:rPr lang="en-US" altLang="zh-CN" sz="1200" dirty="0" smtClean="0"/>
                        <a:t>0.08</a:t>
                      </a:r>
                    </a:p>
                    <a:p>
                      <a:pPr algn="r"/>
                      <a:r>
                        <a:rPr lang="en-US" altLang="zh-CN" sz="1200" dirty="0" smtClean="0">
                          <a:latin typeface="+mj-lt"/>
                        </a:rPr>
                        <a:t>1.4%</a:t>
                      </a:r>
                      <a:endParaRPr lang="zh-CN" altLang="en-US" sz="1200" dirty="0">
                        <a:latin typeface="+mj-lt"/>
                      </a:endParaRPr>
                    </a:p>
                  </a:txBody>
                  <a:tcPr/>
                </a:tc>
                <a:tc>
                  <a:txBody>
                    <a:bodyPr/>
                    <a:lstStyle/>
                    <a:p>
                      <a:r>
                        <a:rPr lang="en-US" altLang="zh-CN" sz="1200" dirty="0" smtClean="0"/>
                        <a:t>0.51</a:t>
                      </a:r>
                    </a:p>
                    <a:p>
                      <a:pPr algn="r"/>
                      <a:r>
                        <a:rPr lang="en-US" altLang="zh-CN" sz="1200" dirty="0" smtClean="0"/>
                        <a:t>8.9%</a:t>
                      </a:r>
                      <a:endParaRPr lang="zh-CN" altLang="en-US" sz="1200" dirty="0"/>
                    </a:p>
                  </a:txBody>
                  <a:tcPr/>
                </a:tc>
                <a:tc>
                  <a:txBody>
                    <a:bodyPr/>
                    <a:lstStyle/>
                    <a:p>
                      <a:r>
                        <a:rPr lang="en-US" altLang="zh-CN" sz="1200" dirty="0" smtClean="0"/>
                        <a:t>0.42</a:t>
                      </a:r>
                    </a:p>
                    <a:p>
                      <a:pPr algn="r"/>
                      <a:r>
                        <a:rPr lang="en-US" altLang="zh-CN" sz="1200" dirty="0" smtClean="0"/>
                        <a:t>7.3%</a:t>
                      </a:r>
                      <a:endParaRPr lang="zh-CN" altLang="en-US" sz="1200" dirty="0"/>
                    </a:p>
                  </a:txBody>
                  <a:tcPr/>
                </a:tc>
                <a:tc>
                  <a:txBody>
                    <a:bodyPr/>
                    <a:lstStyle/>
                    <a:p>
                      <a:r>
                        <a:rPr lang="en-US" altLang="zh-CN" sz="1200" dirty="0" smtClean="0"/>
                        <a:t>0.10</a:t>
                      </a:r>
                    </a:p>
                    <a:p>
                      <a:pPr algn="r"/>
                      <a:r>
                        <a:rPr lang="en-US" altLang="zh-CN" sz="1200" dirty="0" smtClean="0"/>
                        <a:t>1.8%</a:t>
                      </a:r>
                      <a:endParaRPr lang="zh-CN" altLang="en-US" sz="1200" dirty="0"/>
                    </a:p>
                  </a:txBody>
                  <a:tcPr/>
                </a:tc>
                <a:tc>
                  <a:txBody>
                    <a:bodyPr/>
                    <a:lstStyle/>
                    <a:p>
                      <a:r>
                        <a:rPr lang="en-US" altLang="zh-CN" sz="1200" dirty="0" smtClean="0"/>
                        <a:t>0.06</a:t>
                      </a:r>
                    </a:p>
                    <a:p>
                      <a:pPr algn="r"/>
                      <a:r>
                        <a:rPr lang="en-US" altLang="zh-CN" sz="1200" dirty="0" smtClean="0"/>
                        <a:t>1.2%</a:t>
                      </a:r>
                      <a:endParaRPr lang="zh-CN" altLang="en-US" sz="1200" dirty="0"/>
                    </a:p>
                  </a:txBody>
                  <a:tcPr/>
                </a:tc>
              </a:tr>
              <a:tr h="329911">
                <a:tc>
                  <a:txBody>
                    <a:bodyPr/>
                    <a:lstStyle/>
                    <a:p>
                      <a:r>
                        <a:rPr lang="en-US" altLang="zh-CN" sz="1400" dirty="0" smtClean="0"/>
                        <a:t>0.49</a:t>
                      </a:r>
                    </a:p>
                    <a:p>
                      <a:pPr algn="r"/>
                      <a:r>
                        <a:rPr lang="en-US" altLang="zh-CN" sz="1400" dirty="0" smtClean="0">
                          <a:latin typeface="Calibri"/>
                          <a:cs typeface="Calibri"/>
                        </a:rPr>
                        <a:t>1.6%</a:t>
                      </a:r>
                      <a:endParaRPr lang="zh-CN" altLang="en-US" sz="1400" dirty="0">
                        <a:latin typeface="Calibri"/>
                        <a:cs typeface="Calibri"/>
                      </a:endParaRPr>
                    </a:p>
                  </a:txBody>
                  <a:tcPr/>
                </a:tc>
                <a:tc>
                  <a:txBody>
                    <a:bodyPr/>
                    <a:lstStyle/>
                    <a:p>
                      <a:r>
                        <a:rPr lang="en-US" altLang="zh-CN" sz="1200" dirty="0" smtClean="0"/>
                        <a:t>5.43</a:t>
                      </a:r>
                    </a:p>
                    <a:p>
                      <a:pPr algn="r"/>
                      <a:r>
                        <a:rPr lang="en-US" altLang="zh-CN" sz="1200" dirty="0" smtClean="0"/>
                        <a:t>17.3%</a:t>
                      </a:r>
                      <a:endParaRPr lang="zh-CN" altLang="en-US" sz="1200" dirty="0"/>
                    </a:p>
                  </a:txBody>
                  <a:tcPr/>
                </a:tc>
                <a:tc>
                  <a:txBody>
                    <a:bodyPr/>
                    <a:lstStyle/>
                    <a:p>
                      <a:r>
                        <a:rPr lang="en-US" altLang="zh-CN" sz="1200" dirty="0" smtClean="0"/>
                        <a:t>8.28</a:t>
                      </a:r>
                    </a:p>
                    <a:p>
                      <a:pPr algn="r"/>
                      <a:r>
                        <a:rPr lang="en-US" altLang="zh-CN" sz="1200" dirty="0" smtClean="0"/>
                        <a:t>26.4%</a:t>
                      </a:r>
                      <a:endParaRPr lang="zh-CN" altLang="en-US" sz="1200" dirty="0"/>
                    </a:p>
                  </a:txBody>
                  <a:tcPr/>
                </a:tc>
                <a:tc>
                  <a:txBody>
                    <a:bodyPr/>
                    <a:lstStyle/>
                    <a:p>
                      <a:r>
                        <a:rPr lang="en-US" altLang="zh-CN" sz="1200" dirty="0" smtClean="0"/>
                        <a:t>0.74</a:t>
                      </a:r>
                    </a:p>
                    <a:p>
                      <a:pPr algn="r"/>
                      <a:r>
                        <a:rPr lang="en-US" altLang="zh-CN" sz="1200" dirty="0" smtClean="0"/>
                        <a:t>2.4%</a:t>
                      </a:r>
                      <a:endParaRPr lang="zh-CN" altLang="en-US" sz="1200" dirty="0"/>
                    </a:p>
                  </a:txBody>
                  <a:tcPr/>
                </a:tc>
                <a:tc>
                  <a:txBody>
                    <a:bodyPr/>
                    <a:lstStyle/>
                    <a:p>
                      <a:r>
                        <a:rPr lang="en-US" altLang="zh-CN" sz="1200" dirty="0" smtClean="0"/>
                        <a:t>1.74</a:t>
                      </a:r>
                    </a:p>
                    <a:p>
                      <a:pPr algn="r"/>
                      <a:r>
                        <a:rPr lang="en-US" altLang="zh-CN" sz="1200" dirty="0" smtClean="0"/>
                        <a:t>5.5%</a:t>
                      </a:r>
                      <a:endParaRPr lang="zh-CN" altLang="en-US" sz="1200" dirty="0"/>
                    </a:p>
                  </a:txBody>
                  <a:tcPr/>
                </a:tc>
                <a:tc>
                  <a:txBody>
                    <a:bodyPr/>
                    <a:lstStyle/>
                    <a:p>
                      <a:r>
                        <a:rPr lang="en-US" altLang="zh-CN" sz="1200" dirty="0" smtClean="0"/>
                        <a:t>1.17</a:t>
                      </a:r>
                    </a:p>
                    <a:p>
                      <a:pPr algn="r"/>
                      <a:r>
                        <a:rPr lang="en-US" altLang="zh-CN" sz="1200" dirty="0" smtClean="0"/>
                        <a:t>3.7%</a:t>
                      </a:r>
                      <a:endParaRPr lang="zh-CN" altLang="en-US" sz="1200" dirty="0"/>
                    </a:p>
                  </a:txBody>
                  <a:tcPr/>
                </a:tc>
                <a:tc>
                  <a:txBody>
                    <a:bodyPr/>
                    <a:lstStyle/>
                    <a:p>
                      <a:r>
                        <a:rPr lang="en-US" altLang="zh-CN" sz="1200" dirty="0" smtClean="0"/>
                        <a:t>2.00</a:t>
                      </a:r>
                    </a:p>
                    <a:p>
                      <a:pPr algn="r"/>
                      <a:r>
                        <a:rPr lang="en-US" altLang="zh-CN" sz="1200" dirty="0" smtClean="0"/>
                        <a:t>6.4%</a:t>
                      </a:r>
                      <a:endParaRPr lang="zh-CN" altLang="en-US" sz="1200" dirty="0"/>
                    </a:p>
                  </a:txBody>
                  <a:tcPr/>
                </a:tc>
              </a:tr>
              <a:tr h="0">
                <a:tc gridSpan="7">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CN" sz="900" i="1" dirty="0" smtClean="0">
                          <a:latin typeface="Calibri"/>
                          <a:cs typeface="Calibri"/>
                        </a:rPr>
                        <a:t>unit:</a:t>
                      </a:r>
                      <a:r>
                        <a:rPr lang="zh-CN" altLang="en-US" sz="900" i="1" dirty="0" smtClean="0">
                          <a:latin typeface="Calibri"/>
                          <a:cs typeface="Calibri"/>
                        </a:rPr>
                        <a:t> </a:t>
                      </a:r>
                      <a:r>
                        <a:rPr lang="en-US" altLang="zh-CN" sz="900" i="1" dirty="0" err="1" smtClean="0">
                          <a:latin typeface="Calibri"/>
                          <a:cs typeface="Calibri"/>
                        </a:rPr>
                        <a:t>Pg</a:t>
                      </a:r>
                      <a:r>
                        <a:rPr lang="en-US" altLang="zh-CN" sz="900" i="1" baseline="0" dirty="0" smtClean="0">
                          <a:latin typeface="Calibri"/>
                          <a:cs typeface="Calibri"/>
                        </a:rPr>
                        <a:t>             </a:t>
                      </a:r>
                      <a:r>
                        <a:rPr lang="en-US" altLang="zh-CN" sz="900" i="1" dirty="0" smtClean="0">
                          <a:latin typeface="Calibri"/>
                          <a:cs typeface="Calibri"/>
                        </a:rPr>
                        <a:t>time:</a:t>
                      </a:r>
                      <a:r>
                        <a:rPr lang="zh-CN" altLang="en-US" sz="900" i="1" dirty="0" smtClean="0">
                          <a:latin typeface="Calibri"/>
                          <a:cs typeface="Calibri"/>
                        </a:rPr>
                        <a:t> </a:t>
                      </a:r>
                      <a:r>
                        <a:rPr lang="en-US" altLang="zh-CN" sz="900" i="1" dirty="0" smtClean="0">
                          <a:latin typeface="Calibri"/>
                          <a:cs typeface="Calibri"/>
                        </a:rPr>
                        <a:t>1950</a:t>
                      </a:r>
                      <a:r>
                        <a:rPr lang="zh-CN" altLang="en-US" sz="900" i="1" dirty="0" smtClean="0">
                          <a:latin typeface="Calibri"/>
                          <a:cs typeface="Calibri"/>
                        </a:rPr>
                        <a:t> </a:t>
                      </a:r>
                      <a:r>
                        <a:rPr lang="en-US" altLang="zh-CN" sz="900" i="1" dirty="0" smtClean="0">
                          <a:latin typeface="Wingdings"/>
                          <a:ea typeface="Wingdings"/>
                          <a:cs typeface="Wingdings"/>
                          <a:sym typeface="Wingdings"/>
                        </a:rPr>
                        <a:t></a:t>
                      </a:r>
                      <a:r>
                        <a:rPr lang="zh-CN" altLang="en-US" sz="900" i="1" dirty="0" smtClean="0">
                          <a:latin typeface="+mn-lt"/>
                          <a:cs typeface="Calibri"/>
                        </a:rPr>
                        <a:t> </a:t>
                      </a:r>
                      <a:r>
                        <a:rPr lang="en-US" altLang="zh-CN" sz="900" i="1" dirty="0" smtClean="0">
                          <a:latin typeface="+mn-lt"/>
                          <a:cs typeface="Calibri"/>
                        </a:rPr>
                        <a:t>2010</a:t>
                      </a:r>
                      <a:endParaRPr lang="zh-CN" altLang="en-US" sz="900" i="1" dirty="0">
                        <a:latin typeface="Calibri"/>
                        <a:cs typeface="Calibri"/>
                      </a:endParaRPr>
                    </a:p>
                  </a:txBody>
                  <a:tcPr/>
                </a:tc>
                <a:tc hMerge="1">
                  <a:txBody>
                    <a:bodyPr/>
                    <a:lstStyle/>
                    <a:p>
                      <a:pPr algn="r"/>
                      <a:endParaRPr lang="zh-CN" altLang="en-US" sz="1200" dirty="0"/>
                    </a:p>
                  </a:txBody>
                  <a:tcPr/>
                </a:tc>
                <a:tc hMerge="1">
                  <a:txBody>
                    <a:bodyPr/>
                    <a:lstStyle/>
                    <a:p>
                      <a:pPr algn="r"/>
                      <a:endParaRPr lang="zh-CN" altLang="en-US" sz="1200" dirty="0"/>
                    </a:p>
                  </a:txBody>
                  <a:tcPr/>
                </a:tc>
                <a:tc hMerge="1">
                  <a:txBody>
                    <a:bodyPr/>
                    <a:lstStyle/>
                    <a:p>
                      <a:pPr algn="r"/>
                      <a:endParaRPr lang="zh-CN" altLang="en-US" sz="1200" dirty="0"/>
                    </a:p>
                  </a:txBody>
                  <a:tcPr/>
                </a:tc>
                <a:tc hMerge="1">
                  <a:txBody>
                    <a:bodyPr/>
                    <a:lstStyle/>
                    <a:p>
                      <a:pPr algn="r"/>
                      <a:endParaRPr lang="zh-CN" altLang="en-US" sz="1200" dirty="0"/>
                    </a:p>
                  </a:txBody>
                  <a:tcPr/>
                </a:tc>
                <a:tc hMerge="1">
                  <a:txBody>
                    <a:bodyPr/>
                    <a:lstStyle/>
                    <a:p>
                      <a:pPr algn="r"/>
                      <a:endParaRPr lang="zh-CN" altLang="en-US" sz="1200" dirty="0"/>
                    </a:p>
                  </a:txBody>
                  <a:tcPr/>
                </a:tc>
                <a:tc hMerge="1">
                  <a:txBody>
                    <a:bodyPr/>
                    <a:lstStyle/>
                    <a:p>
                      <a:pPr algn="r"/>
                      <a:endParaRPr lang="zh-CN" altLang="en-US" sz="1200" dirty="0"/>
                    </a:p>
                  </a:txBody>
                  <a:tcPr/>
                </a:tc>
              </a:tr>
            </a:tbl>
          </a:graphicData>
        </a:graphic>
      </p:graphicFrame>
      <p:sp>
        <p:nvSpPr>
          <p:cNvPr id="7" name="文本框 6"/>
          <p:cNvSpPr txBox="1"/>
          <p:nvPr/>
        </p:nvSpPr>
        <p:spPr>
          <a:xfrm>
            <a:off x="4298712" y="5958000"/>
            <a:ext cx="546576" cy="253916"/>
          </a:xfrm>
          <a:prstGeom prst="rect">
            <a:avLst/>
          </a:prstGeom>
          <a:noFill/>
        </p:spPr>
        <p:txBody>
          <a:bodyPr wrap="square" rtlCol="0">
            <a:spAutoFit/>
          </a:bodyPr>
          <a:lstStyle/>
          <a:p>
            <a:r>
              <a:rPr lang="en-US" altLang="zh-CN" sz="1050" dirty="0" smtClean="0">
                <a:solidFill>
                  <a:schemeClr val="accent2"/>
                </a:solidFill>
              </a:rPr>
              <a:t>60%</a:t>
            </a:r>
            <a:endParaRPr lang="zh-CN" altLang="en-US" sz="1050" dirty="0">
              <a:solidFill>
                <a:schemeClr val="accent2"/>
              </a:solidFill>
            </a:endParaRPr>
          </a:p>
        </p:txBody>
      </p:sp>
      <p:sp>
        <p:nvSpPr>
          <p:cNvPr id="20" name="文本框 19"/>
          <p:cNvSpPr txBox="1"/>
          <p:nvPr/>
        </p:nvSpPr>
        <p:spPr>
          <a:xfrm>
            <a:off x="5160719" y="5958000"/>
            <a:ext cx="546576" cy="253916"/>
          </a:xfrm>
          <a:prstGeom prst="rect">
            <a:avLst/>
          </a:prstGeom>
          <a:noFill/>
        </p:spPr>
        <p:txBody>
          <a:bodyPr wrap="square" rtlCol="0">
            <a:spAutoFit/>
          </a:bodyPr>
          <a:lstStyle/>
          <a:p>
            <a:r>
              <a:rPr lang="en-US" altLang="zh-CN" sz="1050" dirty="0" smtClean="0">
                <a:solidFill>
                  <a:schemeClr val="accent2"/>
                </a:solidFill>
              </a:rPr>
              <a:t>96%</a:t>
            </a:r>
            <a:endParaRPr lang="zh-CN" altLang="en-US" sz="1050" dirty="0">
              <a:solidFill>
                <a:schemeClr val="accent2"/>
              </a:solidFill>
            </a:endParaRPr>
          </a:p>
        </p:txBody>
      </p:sp>
      <p:sp>
        <p:nvSpPr>
          <p:cNvPr id="21" name="灯片编号占位符 5"/>
          <p:cNvSpPr>
            <a:spLocks noGrp="1"/>
          </p:cNvSpPr>
          <p:nvPr>
            <p:ph type="sldNum" sz="quarter" idx="12"/>
          </p:nvPr>
        </p:nvSpPr>
        <p:spPr>
          <a:xfrm>
            <a:off x="6553200" y="6356352"/>
            <a:ext cx="2133600" cy="365125"/>
          </a:xfrm>
        </p:spPr>
        <p:txBody>
          <a:bodyPr/>
          <a:lstStyle/>
          <a:p>
            <a:r>
              <a:rPr lang="en-US" dirty="0" smtClean="0"/>
              <a:t>7</a:t>
            </a:r>
            <a:endParaRPr lang="en-US" dirty="0"/>
          </a:p>
        </p:txBody>
      </p:sp>
      <p:sp>
        <p:nvSpPr>
          <p:cNvPr id="22" name="标题 1"/>
          <p:cNvSpPr txBox="1">
            <a:spLocks/>
          </p:cNvSpPr>
          <p:nvPr/>
        </p:nvSpPr>
        <p:spPr>
          <a:xfrm>
            <a:off x="148746" y="947528"/>
            <a:ext cx="8229600" cy="368829"/>
          </a:xfrm>
          <a:prstGeom prst="rect">
            <a:avLst/>
          </a:prstGeom>
        </p:spPr>
        <p:txBody>
          <a:bodyPr vert="horz" lIns="91440" tIns="45720" rIns="91440" bIns="45720" rtlCol="0" anchor="ctr">
            <a:noAutofit/>
          </a:bodyPr>
          <a:lstStyle>
            <a:lvl1pPr algn="l" defTabSz="342900" rtl="0" eaLnBrk="1" latinLnBrk="0" hangingPunct="1">
              <a:spcBef>
                <a:spcPct val="0"/>
              </a:spcBef>
              <a:buNone/>
              <a:defRPr sz="2800" kern="1200">
                <a:solidFill>
                  <a:schemeClr val="tx1"/>
                </a:solidFill>
                <a:latin typeface="+mj-lt"/>
                <a:ea typeface="+mj-ea"/>
                <a:cs typeface="+mj-cs"/>
              </a:defRPr>
            </a:lvl1pPr>
          </a:lstStyle>
          <a:p>
            <a:r>
              <a:rPr kumimoji="1" lang="en-US" altLang="zh-CN" sz="1800" dirty="0" smtClean="0"/>
              <a:t>Lorenz curves based on population</a:t>
            </a:r>
            <a:endParaRPr kumimoji="1" lang="zh-CN" altLang="en-US" sz="1800" dirty="0"/>
          </a:p>
        </p:txBody>
      </p:sp>
    </p:spTree>
    <p:custDataLst>
      <p:tags r:id="rId1"/>
    </p:custDataLst>
    <p:extLst>
      <p:ext uri="{BB962C8B-B14F-4D97-AF65-F5344CB8AC3E}">
        <p14:creationId xmlns:p14="http://schemas.microsoft.com/office/powerpoint/2010/main" val="2907869072"/>
      </p:ext>
    </p:extLst>
  </p:cSld>
  <p:clrMapOvr>
    <a:masterClrMapping/>
  </p:clrMapOvr>
  <mc:AlternateContent xmlns:mc="http://schemas.openxmlformats.org/markup-compatibility/2006">
    <mc:Choice xmlns:p14="http://schemas.microsoft.com/office/powerpoint/2010/main" Requires="p14">
      <p:transition spd="slow" p14:dur="2000" advTm="108307"/>
    </mc:Choice>
    <mc:Fallback>
      <p:transition spd="slow" advTm="1083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a:graphicFrameLocks/>
          </p:cNvGraphicFramePr>
          <p:nvPr>
            <p:extLst>
              <p:ext uri="{D42A27DB-BD31-4B8C-83A1-F6EECF244321}">
                <p14:modId xmlns:p14="http://schemas.microsoft.com/office/powerpoint/2010/main" val="266582421"/>
              </p:ext>
            </p:extLst>
          </p:nvPr>
        </p:nvGraphicFramePr>
        <p:xfrm>
          <a:off x="146285" y="1311706"/>
          <a:ext cx="6406915" cy="3914775"/>
        </p:xfrm>
        <a:graphic>
          <a:graphicData uri="http://schemas.openxmlformats.org/drawingml/2006/chart">
            <c:chart xmlns:c="http://schemas.openxmlformats.org/drawingml/2006/chart" xmlns:r="http://schemas.openxmlformats.org/officeDocument/2006/relationships" r:id="rId4"/>
          </a:graphicData>
        </a:graphic>
      </p:graphicFrame>
      <p:sp>
        <p:nvSpPr>
          <p:cNvPr id="7" name="椭圆 6"/>
          <p:cNvSpPr/>
          <p:nvPr/>
        </p:nvSpPr>
        <p:spPr>
          <a:xfrm rot="19489625">
            <a:off x="3396342" y="3288414"/>
            <a:ext cx="2904462" cy="1159830"/>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42940" y="5536842"/>
            <a:ext cx="432000" cy="432000"/>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95320" y="5530946"/>
            <a:ext cx="432000" cy="432000"/>
          </a:xfrm>
          <a:prstGeom prst="rect">
            <a:avLst/>
          </a:prstGeom>
        </p:spPr>
      </p:pic>
      <p:pic>
        <p:nvPicPr>
          <p:cNvPr id="13" name="图片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81232" y="5536842"/>
            <a:ext cx="432000" cy="432000"/>
          </a:xfrm>
          <a:prstGeom prst="rect">
            <a:avLst/>
          </a:prstGeom>
        </p:spPr>
      </p:pic>
      <p:pic>
        <p:nvPicPr>
          <p:cNvPr id="14" name="图片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018664" y="5536842"/>
            <a:ext cx="432000" cy="432000"/>
          </a:xfrm>
          <a:prstGeom prst="rect">
            <a:avLst/>
          </a:prstGeom>
        </p:spPr>
      </p:pic>
      <p:pic>
        <p:nvPicPr>
          <p:cNvPr id="21" name="图片 2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71500" y="5536842"/>
            <a:ext cx="432000" cy="432000"/>
          </a:xfrm>
          <a:prstGeom prst="rect">
            <a:avLst/>
          </a:prstGeom>
        </p:spPr>
      </p:pic>
      <p:pic>
        <p:nvPicPr>
          <p:cNvPr id="22" name="图片 2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367853" y="5536842"/>
            <a:ext cx="432000" cy="432000"/>
          </a:xfrm>
          <a:prstGeom prst="rect">
            <a:avLst/>
          </a:prstGeom>
        </p:spPr>
      </p:pic>
      <p:pic>
        <p:nvPicPr>
          <p:cNvPr id="23" name="图片 22" descr="india.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731757" y="5530946"/>
            <a:ext cx="432000" cy="432000"/>
          </a:xfrm>
          <a:prstGeom prst="rect">
            <a:avLst/>
          </a:prstGeom>
        </p:spPr>
      </p:pic>
      <p:pic>
        <p:nvPicPr>
          <p:cNvPr id="25" name="图片 2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26819" y="5346956"/>
            <a:ext cx="799980" cy="799980"/>
          </a:xfrm>
          <a:prstGeom prst="rect">
            <a:avLst/>
          </a:prstGeom>
        </p:spPr>
      </p:pic>
      <p:sp>
        <p:nvSpPr>
          <p:cNvPr id="2" name="标题 1"/>
          <p:cNvSpPr>
            <a:spLocks noGrp="1"/>
          </p:cNvSpPr>
          <p:nvPr>
            <p:ph type="title"/>
          </p:nvPr>
        </p:nvSpPr>
        <p:spPr/>
        <p:txBody>
          <a:bodyPr/>
          <a:lstStyle/>
          <a:p>
            <a:r>
              <a:rPr kumimoji="1" lang="en-US" altLang="zh-CN" dirty="0"/>
              <a:t>Which countries contribute to decrease</a:t>
            </a:r>
            <a:endParaRPr kumimoji="1" lang="zh-CN" altLang="en-US" dirty="0"/>
          </a:p>
        </p:txBody>
      </p:sp>
      <p:sp>
        <p:nvSpPr>
          <p:cNvPr id="15" name="灯片编号占位符 5"/>
          <p:cNvSpPr>
            <a:spLocks noGrp="1"/>
          </p:cNvSpPr>
          <p:nvPr>
            <p:ph type="sldNum" sz="quarter" idx="12"/>
          </p:nvPr>
        </p:nvSpPr>
        <p:spPr>
          <a:xfrm>
            <a:off x="6553200" y="6356352"/>
            <a:ext cx="2133600" cy="365125"/>
          </a:xfrm>
        </p:spPr>
        <p:txBody>
          <a:bodyPr/>
          <a:lstStyle/>
          <a:p>
            <a:r>
              <a:rPr lang="en-US" dirty="0"/>
              <a:t>8</a:t>
            </a:r>
          </a:p>
        </p:txBody>
      </p:sp>
    </p:spTree>
    <p:custDataLst>
      <p:tags r:id="rId1"/>
    </p:custDataLst>
    <p:extLst>
      <p:ext uri="{BB962C8B-B14F-4D97-AF65-F5344CB8AC3E}">
        <p14:creationId xmlns:p14="http://schemas.microsoft.com/office/powerpoint/2010/main" val="1214156960"/>
      </p:ext>
    </p:extLst>
  </p:cSld>
  <p:clrMapOvr>
    <a:masterClrMapping/>
  </p:clrMapOvr>
  <mc:AlternateContent xmlns:mc="http://schemas.openxmlformats.org/markup-compatibility/2006">
    <mc:Choice xmlns:p14="http://schemas.microsoft.com/office/powerpoint/2010/main" Requires="p14">
      <p:transition spd="slow" p14:dur="2000" advTm="103003"/>
    </mc:Choice>
    <mc:Fallback>
      <p:transition spd="slow" advTm="1030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hlinkClick r:id="rId4" action="ppaction://hlinksldjump"/>
              </a:rPr>
              <a:t>Factor</a:t>
            </a:r>
            <a:r>
              <a:rPr kumimoji="1" lang="en-US" altLang="zh-CN" dirty="0" smtClean="0"/>
              <a:t> affecting </a:t>
            </a:r>
            <a:r>
              <a:rPr kumimoji="1" lang="en-US" altLang="zh-CN" dirty="0" err="1" smtClean="0"/>
              <a:t>Gini</a:t>
            </a:r>
            <a:r>
              <a:rPr kumimoji="1" lang="en-US" altLang="zh-CN" dirty="0" smtClean="0"/>
              <a:t> coefficient</a:t>
            </a:r>
            <a:endParaRPr kumimoji="1" lang="zh-CN" altLang="en-US" dirty="0"/>
          </a:p>
        </p:txBody>
      </p:sp>
      <p:sp>
        <p:nvSpPr>
          <p:cNvPr id="6" name="内容占位符 2"/>
          <p:cNvSpPr txBox="1">
            <a:spLocks/>
          </p:cNvSpPr>
          <p:nvPr/>
        </p:nvSpPr>
        <p:spPr>
          <a:xfrm>
            <a:off x="457199" y="1147011"/>
            <a:ext cx="8422106" cy="5021178"/>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r>
              <a:rPr kumimoji="1" lang="en-US" altLang="zh-CN" dirty="0"/>
              <a:t>Per</a:t>
            </a:r>
            <a:r>
              <a:rPr kumimoji="1" lang="zh-CN" altLang="en-US" dirty="0"/>
              <a:t> </a:t>
            </a:r>
            <a:r>
              <a:rPr kumimoji="1" lang="en-US" altLang="zh-CN" dirty="0"/>
              <a:t>capital</a:t>
            </a:r>
            <a:r>
              <a:rPr kumimoji="1" lang="zh-CN" altLang="en-US" dirty="0"/>
              <a:t> </a:t>
            </a:r>
            <a:r>
              <a:rPr kumimoji="1" lang="en-US" altLang="zh-CN" dirty="0"/>
              <a:t>CO2</a:t>
            </a:r>
            <a:r>
              <a:rPr kumimoji="1" lang="zh-CN" altLang="en-US" dirty="0"/>
              <a:t> </a:t>
            </a:r>
            <a:r>
              <a:rPr kumimoji="1" lang="en-US" altLang="zh-CN" dirty="0"/>
              <a:t>emission:</a:t>
            </a:r>
            <a:r>
              <a:rPr kumimoji="1" lang="zh-CN" altLang="en-US" dirty="0"/>
              <a:t> </a:t>
            </a:r>
            <a:r>
              <a:rPr kumimoji="1" lang="en-US" altLang="zh-CN" dirty="0"/>
              <a:t>Country</a:t>
            </a:r>
            <a:r>
              <a:rPr kumimoji="1" lang="zh-CN" altLang="en-US" dirty="0"/>
              <a:t> </a:t>
            </a:r>
            <a:r>
              <a:rPr kumimoji="1" lang="en-US" altLang="zh-CN" dirty="0"/>
              <a:t>VS.</a:t>
            </a:r>
            <a:r>
              <a:rPr kumimoji="1" lang="zh-CN" altLang="en-US" dirty="0"/>
              <a:t> </a:t>
            </a:r>
            <a:r>
              <a:rPr kumimoji="1" lang="en-US" altLang="zh-CN" dirty="0"/>
              <a:t>World</a:t>
            </a:r>
          </a:p>
          <a:p>
            <a:pPr lvl="1"/>
            <a:r>
              <a:rPr kumimoji="1" lang="en-US" altLang="zh-CN" dirty="0" smtClean="0"/>
              <a:t>C</a:t>
            </a:r>
            <a:r>
              <a:rPr kumimoji="1" lang="zh-CN" altLang="zh-CN" dirty="0"/>
              <a:t> </a:t>
            </a:r>
            <a:r>
              <a:rPr kumimoji="1" lang="en-US" altLang="zh-CN" dirty="0" smtClean="0"/>
              <a:t>&gt;</a:t>
            </a:r>
            <a:r>
              <a:rPr kumimoji="1" lang="zh-CN" altLang="en-US" dirty="0" smtClean="0"/>
              <a:t> </a:t>
            </a:r>
            <a:r>
              <a:rPr kumimoji="1" lang="en-US" altLang="zh-CN" dirty="0" smtClean="0"/>
              <a:t>W:</a:t>
            </a:r>
            <a:r>
              <a:rPr kumimoji="1" lang="zh-CN" altLang="en-US" dirty="0" smtClean="0"/>
              <a:t> </a:t>
            </a:r>
            <a:r>
              <a:rPr kumimoji="1" lang="en-US" altLang="zh-CN" dirty="0" smtClean="0"/>
              <a:t>Emission</a:t>
            </a:r>
            <a:r>
              <a:rPr kumimoji="1" lang="zh-CN" altLang="en-US" dirty="0" smtClean="0"/>
              <a:t> </a:t>
            </a:r>
            <a:r>
              <a:rPr kumimoji="1" lang="en-US" altLang="zh-CN" dirty="0" smtClean="0"/>
              <a:t>(up),</a:t>
            </a:r>
            <a:r>
              <a:rPr kumimoji="1" lang="zh-CN" altLang="en-US" dirty="0" smtClean="0"/>
              <a:t> </a:t>
            </a:r>
            <a:r>
              <a:rPr kumimoji="1" lang="en-US" altLang="zh-CN" dirty="0" err="1" smtClean="0"/>
              <a:t>Gini</a:t>
            </a:r>
            <a:r>
              <a:rPr kumimoji="1" lang="zh-CN" altLang="en-US" dirty="0" smtClean="0"/>
              <a:t> </a:t>
            </a:r>
            <a:r>
              <a:rPr kumimoji="1" lang="en-US" altLang="zh-CN" dirty="0" smtClean="0"/>
              <a:t>(up);</a:t>
            </a:r>
            <a:r>
              <a:rPr kumimoji="1" lang="zh-CN" altLang="en-US" dirty="0" smtClean="0"/>
              <a:t> </a:t>
            </a:r>
            <a:r>
              <a:rPr kumimoji="1" lang="en-US" altLang="zh-CN" dirty="0" smtClean="0"/>
              <a:t>otherwise;</a:t>
            </a:r>
          </a:p>
          <a:p>
            <a:pPr lvl="1"/>
            <a:r>
              <a:rPr kumimoji="1" lang="en-US" altLang="zh-CN" dirty="0" smtClean="0"/>
              <a:t>C</a:t>
            </a:r>
            <a:r>
              <a:rPr kumimoji="1" lang="zh-CN" altLang="en-US" dirty="0" smtClean="0"/>
              <a:t> </a:t>
            </a:r>
            <a:r>
              <a:rPr kumimoji="1" lang="en-US" altLang="zh-CN" dirty="0" smtClean="0"/>
              <a:t>&lt;</a:t>
            </a:r>
            <a:r>
              <a:rPr kumimoji="1" lang="zh-CN" altLang="en-US" dirty="0" smtClean="0"/>
              <a:t> </a:t>
            </a:r>
            <a:r>
              <a:rPr kumimoji="1" lang="en-US" altLang="zh-CN" dirty="0" smtClean="0"/>
              <a:t>W:</a:t>
            </a:r>
            <a:r>
              <a:rPr kumimoji="1" lang="zh-CN" altLang="en-US" dirty="0" smtClean="0"/>
              <a:t> </a:t>
            </a:r>
            <a:r>
              <a:rPr kumimoji="1" lang="en-US" altLang="zh-CN" dirty="0" smtClean="0"/>
              <a:t>Emission</a:t>
            </a:r>
            <a:r>
              <a:rPr kumimoji="1" lang="zh-CN" altLang="en-US" dirty="0" smtClean="0"/>
              <a:t> </a:t>
            </a:r>
            <a:r>
              <a:rPr kumimoji="1" lang="en-US" altLang="zh-CN" dirty="0" smtClean="0"/>
              <a:t>(up),</a:t>
            </a:r>
            <a:r>
              <a:rPr kumimoji="1" lang="zh-CN" altLang="en-US" dirty="0" smtClean="0"/>
              <a:t> </a:t>
            </a:r>
            <a:r>
              <a:rPr kumimoji="1" lang="en-US" altLang="zh-CN" dirty="0" err="1" smtClean="0"/>
              <a:t>Gini</a:t>
            </a:r>
            <a:r>
              <a:rPr kumimoji="1" lang="zh-CN" altLang="en-US" dirty="0" smtClean="0"/>
              <a:t> </a:t>
            </a:r>
            <a:r>
              <a:rPr kumimoji="1" lang="en-US" altLang="zh-CN" dirty="0" smtClean="0"/>
              <a:t>(down);</a:t>
            </a:r>
            <a:r>
              <a:rPr kumimoji="1" lang="zh-CN" altLang="en-US" dirty="0" smtClean="0"/>
              <a:t> </a:t>
            </a:r>
            <a:r>
              <a:rPr kumimoji="1" lang="en-US" altLang="zh-CN" dirty="0" smtClean="0"/>
              <a:t>otherwise</a:t>
            </a:r>
            <a:endParaRPr kumimoji="1" lang="zh-CN" altLang="en-US" dirty="0"/>
          </a:p>
        </p:txBody>
      </p:sp>
      <p:graphicFrame>
        <p:nvGraphicFramePr>
          <p:cNvPr id="5" name="图表 4"/>
          <p:cNvGraphicFramePr>
            <a:graphicFrameLocks/>
          </p:cNvGraphicFramePr>
          <p:nvPr>
            <p:extLst>
              <p:ext uri="{D42A27DB-BD31-4B8C-83A1-F6EECF244321}">
                <p14:modId xmlns:p14="http://schemas.microsoft.com/office/powerpoint/2010/main" val="3228467029"/>
              </p:ext>
            </p:extLst>
          </p:nvPr>
        </p:nvGraphicFramePr>
        <p:xfrm>
          <a:off x="4635945" y="2688703"/>
          <a:ext cx="4508055" cy="31455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图表 6"/>
          <p:cNvGraphicFramePr>
            <a:graphicFrameLocks/>
          </p:cNvGraphicFramePr>
          <p:nvPr>
            <p:extLst>
              <p:ext uri="{D42A27DB-BD31-4B8C-83A1-F6EECF244321}">
                <p14:modId xmlns:p14="http://schemas.microsoft.com/office/powerpoint/2010/main" val="321555777"/>
              </p:ext>
            </p:extLst>
          </p:nvPr>
        </p:nvGraphicFramePr>
        <p:xfrm>
          <a:off x="348343" y="2688703"/>
          <a:ext cx="4223658" cy="3319604"/>
        </p:xfrm>
        <a:graphic>
          <a:graphicData uri="http://schemas.openxmlformats.org/drawingml/2006/chart">
            <c:chart xmlns:c="http://schemas.openxmlformats.org/drawingml/2006/chart" xmlns:r="http://schemas.openxmlformats.org/officeDocument/2006/relationships" r:id="rId6"/>
          </a:graphicData>
        </a:graphic>
      </p:graphicFrame>
      <p:sp>
        <p:nvSpPr>
          <p:cNvPr id="8" name="灯片编号占位符 5"/>
          <p:cNvSpPr>
            <a:spLocks noGrp="1"/>
          </p:cNvSpPr>
          <p:nvPr>
            <p:ph type="sldNum" sz="quarter" idx="12"/>
          </p:nvPr>
        </p:nvSpPr>
        <p:spPr>
          <a:xfrm>
            <a:off x="6553200" y="6356352"/>
            <a:ext cx="2133600" cy="365125"/>
          </a:xfrm>
        </p:spPr>
        <p:txBody>
          <a:bodyPr/>
          <a:lstStyle/>
          <a:p>
            <a:r>
              <a:rPr lang="en-US" dirty="0" smtClean="0"/>
              <a:t>9</a:t>
            </a:r>
            <a:endParaRPr lang="en-US" dirty="0"/>
          </a:p>
        </p:txBody>
      </p:sp>
    </p:spTree>
    <p:custDataLst>
      <p:tags r:id="rId1"/>
    </p:custDataLst>
    <p:extLst>
      <p:ext uri="{BB962C8B-B14F-4D97-AF65-F5344CB8AC3E}">
        <p14:creationId xmlns:p14="http://schemas.microsoft.com/office/powerpoint/2010/main" val="276076345"/>
      </p:ext>
    </p:extLst>
  </p:cSld>
  <p:clrMapOvr>
    <a:masterClrMapping/>
  </p:clrMapOvr>
  <mc:AlternateContent xmlns:mc="http://schemas.openxmlformats.org/markup-compatibility/2006">
    <mc:Choice xmlns:p14="http://schemas.microsoft.com/office/powerpoint/2010/main" Requires="p14">
      <p:transition spd="slow" p14:dur="2000" advTm="13255"/>
    </mc:Choice>
    <mc:Fallback>
      <p:transition spd="slow" advTm="132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2|24.4|9.7"/>
</p:tagLst>
</file>

<file path=ppt/tags/tag10.xml><?xml version="1.0" encoding="utf-8"?>
<p:tagLst xmlns:a="http://schemas.openxmlformats.org/drawingml/2006/main" xmlns:r="http://schemas.openxmlformats.org/officeDocument/2006/relationships" xmlns:p="http://schemas.openxmlformats.org/presentationml/2006/main">
  <p:tag name="TIMING" val="|0.4|0.4|0.4"/>
</p:tagLst>
</file>

<file path=ppt/tags/tag11.xml><?xml version="1.0" encoding="utf-8"?>
<p:tagLst xmlns:a="http://schemas.openxmlformats.org/drawingml/2006/main" xmlns:r="http://schemas.openxmlformats.org/officeDocument/2006/relationships" xmlns:p="http://schemas.openxmlformats.org/presentationml/2006/main">
  <p:tag name="TIMING" val="|0.1"/>
</p:tagLst>
</file>

<file path=ppt/tags/tag12.xml><?xml version="1.0" encoding="utf-8"?>
<p:tagLst xmlns:a="http://schemas.openxmlformats.org/drawingml/2006/main" xmlns:r="http://schemas.openxmlformats.org/officeDocument/2006/relationships" xmlns:p="http://schemas.openxmlformats.org/presentationml/2006/main">
  <p:tag name="TIMING" val="|0.1|0.1"/>
</p:tagLst>
</file>

<file path=ppt/tags/tag13.xml><?xml version="1.0" encoding="utf-8"?>
<p:tagLst xmlns:a="http://schemas.openxmlformats.org/drawingml/2006/main" xmlns:r="http://schemas.openxmlformats.org/officeDocument/2006/relationships" xmlns:p="http://schemas.openxmlformats.org/presentationml/2006/main">
  <p:tag name="TIMING" val="|0.5|0.8|0.6|0.3|0.2"/>
</p:tagLst>
</file>

<file path=ppt/tags/tag2.xml><?xml version="1.0" encoding="utf-8"?>
<p:tagLst xmlns:a="http://schemas.openxmlformats.org/drawingml/2006/main" xmlns:r="http://schemas.openxmlformats.org/officeDocument/2006/relationships" xmlns:p="http://schemas.openxmlformats.org/presentationml/2006/main">
  <p:tag name="TIMING" val="|14.5|32.6|133"/>
</p:tagLst>
</file>

<file path=ppt/tags/tag3.xml><?xml version="1.0" encoding="utf-8"?>
<p:tagLst xmlns:a="http://schemas.openxmlformats.org/drawingml/2006/main" xmlns:r="http://schemas.openxmlformats.org/officeDocument/2006/relationships" xmlns:p="http://schemas.openxmlformats.org/presentationml/2006/main">
  <p:tag name="TIMING" val="|26.7|32.3|6.6|13|11.9|1.2"/>
</p:tagLst>
</file>

<file path=ppt/tags/tag4.xml><?xml version="1.0" encoding="utf-8"?>
<p:tagLst xmlns:a="http://schemas.openxmlformats.org/drawingml/2006/main" xmlns:r="http://schemas.openxmlformats.org/officeDocument/2006/relationships" xmlns:p="http://schemas.openxmlformats.org/presentationml/2006/main">
  <p:tag name="TIMING" val="|32.3"/>
</p:tagLst>
</file>

<file path=ppt/tags/tag5.xml><?xml version="1.0" encoding="utf-8"?>
<p:tagLst xmlns:a="http://schemas.openxmlformats.org/drawingml/2006/main" xmlns:r="http://schemas.openxmlformats.org/officeDocument/2006/relationships" xmlns:p="http://schemas.openxmlformats.org/presentationml/2006/main">
  <p:tag name="TIMING" val="|20.5|34.4|18.7|17"/>
</p:tagLst>
</file>

<file path=ppt/tags/tag6.xml><?xml version="1.0" encoding="utf-8"?>
<p:tagLst xmlns:a="http://schemas.openxmlformats.org/drawingml/2006/main" xmlns:r="http://schemas.openxmlformats.org/officeDocument/2006/relationships" xmlns:p="http://schemas.openxmlformats.org/presentationml/2006/main">
  <p:tag name="TIMING" val="|57.2|43.1"/>
</p:tagLst>
</file>

<file path=ppt/tags/tag7.xml><?xml version="1.0" encoding="utf-8"?>
<p:tagLst xmlns:a="http://schemas.openxmlformats.org/drawingml/2006/main" xmlns:r="http://schemas.openxmlformats.org/officeDocument/2006/relationships" xmlns:p="http://schemas.openxmlformats.org/presentationml/2006/main">
  <p:tag name="TIMING" val="|3.6"/>
</p:tagLst>
</file>

<file path=ppt/tags/tag8.xml><?xml version="1.0" encoding="utf-8"?>
<p:tagLst xmlns:a="http://schemas.openxmlformats.org/drawingml/2006/main" xmlns:r="http://schemas.openxmlformats.org/officeDocument/2006/relationships" xmlns:p="http://schemas.openxmlformats.org/presentationml/2006/main">
  <p:tag name="TIMING" val="|7.5|0.8|0.4"/>
</p:tagLst>
</file>

<file path=ppt/tags/tag9.xml><?xml version="1.0" encoding="utf-8"?>
<p:tagLst xmlns:a="http://schemas.openxmlformats.org/drawingml/2006/main" xmlns:r="http://schemas.openxmlformats.org/officeDocument/2006/relationships" xmlns:p="http://schemas.openxmlformats.org/presentationml/2006/main">
  <p:tag name="TIMING" val="|0.5|0.4"/>
</p:tagLst>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2795</TotalTime>
  <Words>2073</Words>
  <Application>Microsoft Office PowerPoint</Application>
  <PresentationFormat>全屏显示(4:3)</PresentationFormat>
  <Paragraphs>257</Paragraphs>
  <Slides>19</Slides>
  <Notes>17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宋体</vt:lpstr>
      <vt:lpstr>Arial</vt:lpstr>
      <vt:lpstr>Calibri</vt:lpstr>
      <vt:lpstr>Wingdings</vt:lpstr>
      <vt:lpstr>Office 主题</vt:lpstr>
      <vt:lpstr>Global Inequality of CO2 Emission A study based on Gini coefficient</vt:lpstr>
      <vt:lpstr>Global FF-CO2 emission</vt:lpstr>
      <vt:lpstr>Gini Coefficient &amp; Lorenz Curve </vt:lpstr>
      <vt:lpstr>Application of Gini coefficient to CO2 emission</vt:lpstr>
      <vt:lpstr>Gini coefficient based on population</vt:lpstr>
      <vt:lpstr>Which countries contribute to decrease</vt:lpstr>
      <vt:lpstr>Which countries contribute to decrease</vt:lpstr>
      <vt:lpstr>Which countries contribute to decrease</vt:lpstr>
      <vt:lpstr>Factor affecting Gini coefficient</vt:lpstr>
      <vt:lpstr>Historical accumulated CO2 emission since 1750</vt:lpstr>
      <vt:lpstr>Comparison between one-year and historical emission</vt:lpstr>
      <vt:lpstr>Lorenz curves of historical emission (population)</vt:lpstr>
      <vt:lpstr>Factor affecting historical accumulated Gini coefficient </vt:lpstr>
      <vt:lpstr>Gini coefficient based on population</vt:lpstr>
      <vt:lpstr>Gini coefficient of one-year emission (Land area)</vt:lpstr>
      <vt:lpstr>Lorenz curves of one-year emission (land area)</vt:lpstr>
      <vt:lpstr>Gini coefficient based on land area</vt:lpstr>
      <vt:lpstr>Result &amp; Conculusoin</vt:lpstr>
      <vt:lpstr>The End</vt:lpstr>
    </vt:vector>
  </TitlesOfParts>
  <Company>PKU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Inequality of CO2 Emission</dc:title>
  <dc:creator>宇 张</dc:creator>
  <cp:lastModifiedBy>ZhangYu</cp:lastModifiedBy>
  <cp:revision>143</cp:revision>
  <dcterms:created xsi:type="dcterms:W3CDTF">2014-04-26T05:58:23Z</dcterms:created>
  <dcterms:modified xsi:type="dcterms:W3CDTF">2014-05-13T05:28:04Z</dcterms:modified>
</cp:coreProperties>
</file>