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6" r:id="rId1"/>
  </p:sldMasterIdLst>
  <p:sldIdLst>
    <p:sldId id="269" r:id="rId2"/>
    <p:sldId id="296" r:id="rId3"/>
    <p:sldId id="264" r:id="rId4"/>
    <p:sldId id="289" r:id="rId5"/>
    <p:sldId id="288" r:id="rId6"/>
    <p:sldId id="270" r:id="rId7"/>
    <p:sldId id="272" r:id="rId8"/>
    <p:sldId id="290" r:id="rId9"/>
    <p:sldId id="291" r:id="rId10"/>
    <p:sldId id="295" r:id="rId11"/>
    <p:sldId id="286" r:id="rId12"/>
    <p:sldId id="274" r:id="rId13"/>
    <p:sldId id="276" r:id="rId14"/>
    <p:sldId id="275" r:id="rId15"/>
    <p:sldId id="277" r:id="rId16"/>
    <p:sldId id="280" r:id="rId17"/>
    <p:sldId id="282" r:id="rId18"/>
    <p:sldId id="278" r:id="rId19"/>
    <p:sldId id="279" r:id="rId20"/>
    <p:sldId id="287" r:id="rId21"/>
    <p:sldId id="281" r:id="rId22"/>
    <p:sldId id="292" r:id="rId23"/>
    <p:sldId id="283" r:id="rId24"/>
    <p:sldId id="294" r:id="rId25"/>
    <p:sldId id="293" r:id="rId26"/>
    <p:sldId id="268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DDDD"/>
    <a:srgbClr val="FFFF99"/>
    <a:srgbClr val="44119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F160A7-8711-4E41-8A04-FAE32D55342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EB0EA2F-9540-4182-A4DA-805424005E31}">
      <dgm:prSet phldrT="[文本]" custT="1"/>
      <dgm:spPr/>
      <dgm:t>
        <a:bodyPr/>
        <a:lstStyle/>
        <a:p>
          <a:r>
            <a:rPr lang="en-US" altLang="zh-CN" sz="1600" dirty="0" smtClean="0"/>
            <a:t>Coal </a:t>
          </a:r>
          <a:endParaRPr lang="zh-CN" altLang="en-US" sz="1600" dirty="0"/>
        </a:p>
      </dgm:t>
    </dgm:pt>
    <dgm:pt modelId="{1273CC11-FB6F-426C-B2D4-90580B18C51E}" type="par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0C5D850-80CC-49ED-994A-921FF044700B}" type="sib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9866322-2BE3-42F4-9C26-89258DD17474}">
      <dgm:prSet phldrT="[文本]" custT="1"/>
      <dgm:spPr/>
      <dgm:t>
        <a:bodyPr/>
        <a:lstStyle/>
        <a:p>
          <a:r>
            <a:rPr lang="en-US" altLang="zh-CN" sz="1600" dirty="0" smtClean="0"/>
            <a:t>Oil</a:t>
          </a:r>
          <a:endParaRPr lang="zh-CN" altLang="en-US" sz="1600" dirty="0"/>
        </a:p>
      </dgm:t>
    </dgm:pt>
    <dgm:pt modelId="{3E93B9B8-D433-49C5-9561-862D424F4AE3}" type="parTrans" cxnId="{95FCE484-D6B2-4DBE-8859-7E71C1A06F41}">
      <dgm:prSet/>
      <dgm:spPr/>
      <dgm:t>
        <a:bodyPr/>
        <a:lstStyle/>
        <a:p>
          <a:endParaRPr lang="zh-CN" altLang="en-US"/>
        </a:p>
      </dgm:t>
    </dgm:pt>
    <dgm:pt modelId="{EA00CAB0-DC65-4D8B-AA56-00D03EB2D9F5}" type="sibTrans" cxnId="{95FCE484-D6B2-4DBE-8859-7E71C1A06F41}">
      <dgm:prSet/>
      <dgm:spPr/>
      <dgm:t>
        <a:bodyPr/>
        <a:lstStyle/>
        <a:p>
          <a:endParaRPr lang="zh-CN" altLang="en-US"/>
        </a:p>
      </dgm:t>
    </dgm:pt>
    <dgm:pt modelId="{1CC53A39-3C39-4170-9447-E041B41122A8}">
      <dgm:prSet phldrT="[文本]" custT="1"/>
      <dgm:spPr/>
      <dgm:t>
        <a:bodyPr/>
        <a:lstStyle/>
        <a:p>
          <a:r>
            <a:rPr lang="en-US" altLang="zh-CN" sz="1400" dirty="0" smtClean="0"/>
            <a:t>Natural Gas</a:t>
          </a:r>
          <a:endParaRPr lang="zh-CN" altLang="en-US" sz="1400" dirty="0"/>
        </a:p>
      </dgm:t>
    </dgm:pt>
    <dgm:pt modelId="{0572C795-1D83-47CD-99E1-84686E531BB1}" type="parTrans" cxnId="{B3BAD053-6C3A-498F-8EEC-B1849A5B0A55}">
      <dgm:prSet/>
      <dgm:spPr/>
      <dgm:t>
        <a:bodyPr/>
        <a:lstStyle/>
        <a:p>
          <a:endParaRPr lang="zh-CN" altLang="en-US"/>
        </a:p>
      </dgm:t>
    </dgm:pt>
    <dgm:pt modelId="{00EA2CB5-74CE-4D17-9C7E-E2146FAA132B}" type="sibTrans" cxnId="{B3BAD053-6C3A-498F-8EEC-B1849A5B0A55}">
      <dgm:prSet/>
      <dgm:spPr/>
      <dgm:t>
        <a:bodyPr/>
        <a:lstStyle/>
        <a:p>
          <a:endParaRPr lang="zh-CN" altLang="en-US"/>
        </a:p>
      </dgm:t>
    </dgm:pt>
    <dgm:pt modelId="{78CF1AEF-B2D5-4098-B5E4-9E86A94BC321}">
      <dgm:prSet phldrT="[文本]" custT="1"/>
      <dgm:spPr/>
      <dgm:t>
        <a:bodyPr/>
        <a:lstStyle/>
        <a:p>
          <a:r>
            <a:rPr lang="en-US" altLang="zh-CN" sz="1400" dirty="0" smtClean="0"/>
            <a:t>Solid waste</a:t>
          </a:r>
          <a:endParaRPr lang="zh-CN" altLang="en-US" sz="1400" dirty="0"/>
        </a:p>
      </dgm:t>
    </dgm:pt>
    <dgm:pt modelId="{956CD4C4-4A4F-4C3F-8B5B-88D20E975E98}" type="parTrans" cxnId="{790C6D54-11F4-4500-9AE1-23A5FBCAE276}">
      <dgm:prSet/>
      <dgm:spPr/>
      <dgm:t>
        <a:bodyPr/>
        <a:lstStyle/>
        <a:p>
          <a:endParaRPr lang="zh-CN" altLang="en-US"/>
        </a:p>
      </dgm:t>
    </dgm:pt>
    <dgm:pt modelId="{3B38076A-6F6C-405C-B1FA-8E7E79B685C2}" type="sibTrans" cxnId="{790C6D54-11F4-4500-9AE1-23A5FBCAE276}">
      <dgm:prSet/>
      <dgm:spPr/>
      <dgm:t>
        <a:bodyPr/>
        <a:lstStyle/>
        <a:p>
          <a:endParaRPr lang="zh-CN" altLang="en-US"/>
        </a:p>
      </dgm:t>
    </dgm:pt>
    <dgm:pt modelId="{231B1557-9FD4-4C02-8FCF-8B607B7BCD12}">
      <dgm:prSet phldrT="[文本]" custT="1"/>
      <dgm:spPr/>
      <dgm:t>
        <a:bodyPr/>
        <a:lstStyle/>
        <a:p>
          <a:r>
            <a:rPr lang="en-US" altLang="zh-CN" sz="1200" dirty="0" smtClean="0"/>
            <a:t>Biomass</a:t>
          </a:r>
          <a:endParaRPr lang="zh-CN" altLang="en-US" sz="1200" dirty="0"/>
        </a:p>
      </dgm:t>
    </dgm:pt>
    <dgm:pt modelId="{9CAD135C-B010-44C8-8587-2C89A5075D6D}" type="parTrans" cxnId="{1DC0A617-9835-465F-89EA-ACAF0B95BFEE}">
      <dgm:prSet/>
      <dgm:spPr/>
      <dgm:t>
        <a:bodyPr/>
        <a:lstStyle/>
        <a:p>
          <a:endParaRPr lang="zh-CN" altLang="en-US"/>
        </a:p>
      </dgm:t>
    </dgm:pt>
    <dgm:pt modelId="{677ABC25-8F4E-4C74-BB61-64BD2ECB3DB1}" type="sibTrans" cxnId="{1DC0A617-9835-465F-89EA-ACAF0B95BFEE}">
      <dgm:prSet/>
      <dgm:spPr/>
      <dgm:t>
        <a:bodyPr/>
        <a:lstStyle/>
        <a:p>
          <a:endParaRPr lang="zh-CN" altLang="en-US"/>
        </a:p>
      </dgm:t>
    </dgm:pt>
    <dgm:pt modelId="{0665340D-74CF-4D65-B531-EC5480E2AF06}" type="pres">
      <dgm:prSet presAssocID="{6AF160A7-8711-4E41-8A04-FAE32D5534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D1423A-3C88-4E12-BC4A-B5A02EE97DF1}" type="pres">
      <dgm:prSet presAssocID="{FEB0EA2F-9540-4182-A4DA-805424005E3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9ABAA0-960A-4BA9-85E3-D413DF0BE9D3}" type="pres">
      <dgm:prSet presAssocID="{FEB0EA2F-9540-4182-A4DA-805424005E31}" presName="spNode" presStyleCnt="0"/>
      <dgm:spPr/>
    </dgm:pt>
    <dgm:pt modelId="{1ACD42B7-CB32-424B-BB43-AD4A21EC9B4F}" type="pres">
      <dgm:prSet presAssocID="{00C5D850-80CC-49ED-994A-921FF044700B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AA09D409-FF2B-4ECE-BBD3-7FB428685FE2}" type="pres">
      <dgm:prSet presAssocID="{09866322-2BE3-42F4-9C26-89258DD1747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35A6D86-EC61-4A0A-B1A2-3F1C3C262862}" type="pres">
      <dgm:prSet presAssocID="{09866322-2BE3-42F4-9C26-89258DD17474}" presName="spNode" presStyleCnt="0"/>
      <dgm:spPr/>
    </dgm:pt>
    <dgm:pt modelId="{B39EA387-F761-4417-A386-4F8CB4CCD860}" type="pres">
      <dgm:prSet presAssocID="{EA00CAB0-DC65-4D8B-AA56-00D03EB2D9F5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DFA57B7D-5826-44E5-A250-8BD65141D9C8}" type="pres">
      <dgm:prSet presAssocID="{1CC53A39-3C39-4170-9447-E041B41122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827101-F54E-4D09-8AAA-38F4484C3697}" type="pres">
      <dgm:prSet presAssocID="{1CC53A39-3C39-4170-9447-E041B41122A8}" presName="spNode" presStyleCnt="0"/>
      <dgm:spPr/>
    </dgm:pt>
    <dgm:pt modelId="{A7E24F77-3FC0-4B5C-BA02-99E557FD7BED}" type="pres">
      <dgm:prSet presAssocID="{00EA2CB5-74CE-4D17-9C7E-E2146FAA132B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C8636EDF-1B25-426F-A660-91E1C140C6DC}" type="pres">
      <dgm:prSet presAssocID="{78CF1AEF-B2D5-4098-B5E4-9E86A94BC3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92E068-0D72-4A43-B0C9-902F90604A41}" type="pres">
      <dgm:prSet presAssocID="{78CF1AEF-B2D5-4098-B5E4-9E86A94BC321}" presName="spNode" presStyleCnt="0"/>
      <dgm:spPr/>
    </dgm:pt>
    <dgm:pt modelId="{2F4E2604-FC9E-47B2-A79D-8350B3FA22D7}" type="pres">
      <dgm:prSet presAssocID="{3B38076A-6F6C-405C-B1FA-8E7E79B685C2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8D0A7CC8-B9F0-4476-9B4A-FA4205168BE6}" type="pres">
      <dgm:prSet presAssocID="{231B1557-9FD4-4C02-8FCF-8B607B7BCD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7C893E-57C7-45BE-97D5-8859964C9143}" type="pres">
      <dgm:prSet presAssocID="{231B1557-9FD4-4C02-8FCF-8B607B7BCD12}" presName="spNode" presStyleCnt="0"/>
      <dgm:spPr/>
    </dgm:pt>
    <dgm:pt modelId="{CBB6BBBD-9935-43BC-A830-785F13F14FA3}" type="pres">
      <dgm:prSet presAssocID="{677ABC25-8F4E-4C74-BB61-64BD2ECB3DB1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590DADDE-5949-4D13-8805-801C13F6F11D}" type="presOf" srcId="{1CC53A39-3C39-4170-9447-E041B41122A8}" destId="{DFA57B7D-5826-44E5-A250-8BD65141D9C8}" srcOrd="0" destOrd="0" presId="urn:microsoft.com/office/officeart/2005/8/layout/cycle6"/>
    <dgm:cxn modelId="{2707CEE3-9E89-463E-BBC0-588BE2BBE686}" type="presOf" srcId="{EA00CAB0-DC65-4D8B-AA56-00D03EB2D9F5}" destId="{B39EA387-F761-4417-A386-4F8CB4CCD860}" srcOrd="0" destOrd="0" presId="urn:microsoft.com/office/officeart/2005/8/layout/cycle6"/>
    <dgm:cxn modelId="{790C6D54-11F4-4500-9AE1-23A5FBCAE276}" srcId="{6AF160A7-8711-4E41-8A04-FAE32D553427}" destId="{78CF1AEF-B2D5-4098-B5E4-9E86A94BC321}" srcOrd="3" destOrd="0" parTransId="{956CD4C4-4A4F-4C3F-8B5B-88D20E975E98}" sibTransId="{3B38076A-6F6C-405C-B1FA-8E7E79B685C2}"/>
    <dgm:cxn modelId="{3C3C4992-EB11-4715-88D0-04BF067B2B3F}" srcId="{6AF160A7-8711-4E41-8A04-FAE32D553427}" destId="{FEB0EA2F-9540-4182-A4DA-805424005E31}" srcOrd="0" destOrd="0" parTransId="{1273CC11-FB6F-426C-B2D4-90580B18C51E}" sibTransId="{00C5D850-80CC-49ED-994A-921FF044700B}"/>
    <dgm:cxn modelId="{F1D3ACB9-41FD-4530-93B4-18C0A946B43E}" type="presOf" srcId="{FEB0EA2F-9540-4182-A4DA-805424005E31}" destId="{FFD1423A-3C88-4E12-BC4A-B5A02EE97DF1}" srcOrd="0" destOrd="0" presId="urn:microsoft.com/office/officeart/2005/8/layout/cycle6"/>
    <dgm:cxn modelId="{6CE3B229-021E-4225-84B8-DE38DC6B94D5}" type="presOf" srcId="{677ABC25-8F4E-4C74-BB61-64BD2ECB3DB1}" destId="{CBB6BBBD-9935-43BC-A830-785F13F14FA3}" srcOrd="0" destOrd="0" presId="urn:microsoft.com/office/officeart/2005/8/layout/cycle6"/>
    <dgm:cxn modelId="{B3BAD053-6C3A-498F-8EEC-B1849A5B0A55}" srcId="{6AF160A7-8711-4E41-8A04-FAE32D553427}" destId="{1CC53A39-3C39-4170-9447-E041B41122A8}" srcOrd="2" destOrd="0" parTransId="{0572C795-1D83-47CD-99E1-84686E531BB1}" sibTransId="{00EA2CB5-74CE-4D17-9C7E-E2146FAA132B}"/>
    <dgm:cxn modelId="{27ECEA8C-1456-44F1-95C7-70A23A556DDF}" type="presOf" srcId="{231B1557-9FD4-4C02-8FCF-8B607B7BCD12}" destId="{8D0A7CC8-B9F0-4476-9B4A-FA4205168BE6}" srcOrd="0" destOrd="0" presId="urn:microsoft.com/office/officeart/2005/8/layout/cycle6"/>
    <dgm:cxn modelId="{D693675B-FBBA-4062-9EE2-E3358DE7526D}" type="presOf" srcId="{00EA2CB5-74CE-4D17-9C7E-E2146FAA132B}" destId="{A7E24F77-3FC0-4B5C-BA02-99E557FD7BED}" srcOrd="0" destOrd="0" presId="urn:microsoft.com/office/officeart/2005/8/layout/cycle6"/>
    <dgm:cxn modelId="{5A6F0D3D-E678-4FAB-90D4-75B8CE1403D2}" type="presOf" srcId="{78CF1AEF-B2D5-4098-B5E4-9E86A94BC321}" destId="{C8636EDF-1B25-426F-A660-91E1C140C6DC}" srcOrd="0" destOrd="0" presId="urn:microsoft.com/office/officeart/2005/8/layout/cycle6"/>
    <dgm:cxn modelId="{98886480-6048-4A40-B1E9-F5A0A714B2FD}" type="presOf" srcId="{6AF160A7-8711-4E41-8A04-FAE32D553427}" destId="{0665340D-74CF-4D65-B531-EC5480E2AF06}" srcOrd="0" destOrd="0" presId="urn:microsoft.com/office/officeart/2005/8/layout/cycle6"/>
    <dgm:cxn modelId="{95FCE484-D6B2-4DBE-8859-7E71C1A06F41}" srcId="{6AF160A7-8711-4E41-8A04-FAE32D553427}" destId="{09866322-2BE3-42F4-9C26-89258DD17474}" srcOrd="1" destOrd="0" parTransId="{3E93B9B8-D433-49C5-9561-862D424F4AE3}" sibTransId="{EA00CAB0-DC65-4D8B-AA56-00D03EB2D9F5}"/>
    <dgm:cxn modelId="{1DC0A617-9835-465F-89EA-ACAF0B95BFEE}" srcId="{6AF160A7-8711-4E41-8A04-FAE32D553427}" destId="{231B1557-9FD4-4C02-8FCF-8B607B7BCD12}" srcOrd="4" destOrd="0" parTransId="{9CAD135C-B010-44C8-8587-2C89A5075D6D}" sibTransId="{677ABC25-8F4E-4C74-BB61-64BD2ECB3DB1}"/>
    <dgm:cxn modelId="{822C843D-6477-4F49-96DD-825F1FEB3B09}" type="presOf" srcId="{00C5D850-80CC-49ED-994A-921FF044700B}" destId="{1ACD42B7-CB32-424B-BB43-AD4A21EC9B4F}" srcOrd="0" destOrd="0" presId="urn:microsoft.com/office/officeart/2005/8/layout/cycle6"/>
    <dgm:cxn modelId="{403408F9-4A07-45C6-998A-0D62BD6B0C62}" type="presOf" srcId="{3B38076A-6F6C-405C-B1FA-8E7E79B685C2}" destId="{2F4E2604-FC9E-47B2-A79D-8350B3FA22D7}" srcOrd="0" destOrd="0" presId="urn:microsoft.com/office/officeart/2005/8/layout/cycle6"/>
    <dgm:cxn modelId="{3FC78F2B-93AF-472D-B323-C0D886DAED15}" type="presOf" srcId="{09866322-2BE3-42F4-9C26-89258DD17474}" destId="{AA09D409-FF2B-4ECE-BBD3-7FB428685FE2}" srcOrd="0" destOrd="0" presId="urn:microsoft.com/office/officeart/2005/8/layout/cycle6"/>
    <dgm:cxn modelId="{6D62ADCE-486D-40E7-8705-323FC9929234}" type="presParOf" srcId="{0665340D-74CF-4D65-B531-EC5480E2AF06}" destId="{FFD1423A-3C88-4E12-BC4A-B5A02EE97DF1}" srcOrd="0" destOrd="0" presId="urn:microsoft.com/office/officeart/2005/8/layout/cycle6"/>
    <dgm:cxn modelId="{7E8CADA6-79AB-4E56-9E67-BF0FF05A1E23}" type="presParOf" srcId="{0665340D-74CF-4D65-B531-EC5480E2AF06}" destId="{5E9ABAA0-960A-4BA9-85E3-D413DF0BE9D3}" srcOrd="1" destOrd="0" presId="urn:microsoft.com/office/officeart/2005/8/layout/cycle6"/>
    <dgm:cxn modelId="{71CCCCCC-11D0-45D1-8DA2-75C06123AB78}" type="presParOf" srcId="{0665340D-74CF-4D65-B531-EC5480E2AF06}" destId="{1ACD42B7-CB32-424B-BB43-AD4A21EC9B4F}" srcOrd="2" destOrd="0" presId="urn:microsoft.com/office/officeart/2005/8/layout/cycle6"/>
    <dgm:cxn modelId="{16DFA4D6-6336-42B5-8014-FA7EBA04C6D8}" type="presParOf" srcId="{0665340D-74CF-4D65-B531-EC5480E2AF06}" destId="{AA09D409-FF2B-4ECE-BBD3-7FB428685FE2}" srcOrd="3" destOrd="0" presId="urn:microsoft.com/office/officeart/2005/8/layout/cycle6"/>
    <dgm:cxn modelId="{F62D4581-8D38-4ABE-A82D-25DBA0805FE3}" type="presParOf" srcId="{0665340D-74CF-4D65-B531-EC5480E2AF06}" destId="{435A6D86-EC61-4A0A-B1A2-3F1C3C262862}" srcOrd="4" destOrd="0" presId="urn:microsoft.com/office/officeart/2005/8/layout/cycle6"/>
    <dgm:cxn modelId="{0047226F-FBEB-4B6B-8337-1748F1241D74}" type="presParOf" srcId="{0665340D-74CF-4D65-B531-EC5480E2AF06}" destId="{B39EA387-F761-4417-A386-4F8CB4CCD860}" srcOrd="5" destOrd="0" presId="urn:microsoft.com/office/officeart/2005/8/layout/cycle6"/>
    <dgm:cxn modelId="{A4674952-607B-4E91-A796-A704DC49AD59}" type="presParOf" srcId="{0665340D-74CF-4D65-B531-EC5480E2AF06}" destId="{DFA57B7D-5826-44E5-A250-8BD65141D9C8}" srcOrd="6" destOrd="0" presId="urn:microsoft.com/office/officeart/2005/8/layout/cycle6"/>
    <dgm:cxn modelId="{7CAE9B60-42E8-43FE-B0AF-349DD55FE29D}" type="presParOf" srcId="{0665340D-74CF-4D65-B531-EC5480E2AF06}" destId="{BB827101-F54E-4D09-8AAA-38F4484C3697}" srcOrd="7" destOrd="0" presId="urn:microsoft.com/office/officeart/2005/8/layout/cycle6"/>
    <dgm:cxn modelId="{20FC43A2-E7D3-4A45-B2CC-2831550441B8}" type="presParOf" srcId="{0665340D-74CF-4D65-B531-EC5480E2AF06}" destId="{A7E24F77-3FC0-4B5C-BA02-99E557FD7BED}" srcOrd="8" destOrd="0" presId="urn:microsoft.com/office/officeart/2005/8/layout/cycle6"/>
    <dgm:cxn modelId="{9C4D4004-C71F-43F4-BC62-5C3E029F729E}" type="presParOf" srcId="{0665340D-74CF-4D65-B531-EC5480E2AF06}" destId="{C8636EDF-1B25-426F-A660-91E1C140C6DC}" srcOrd="9" destOrd="0" presId="urn:microsoft.com/office/officeart/2005/8/layout/cycle6"/>
    <dgm:cxn modelId="{002C2F93-B20F-4077-A224-EB761E19E9DA}" type="presParOf" srcId="{0665340D-74CF-4D65-B531-EC5480E2AF06}" destId="{2C92E068-0D72-4A43-B0C9-902F90604A41}" srcOrd="10" destOrd="0" presId="urn:microsoft.com/office/officeart/2005/8/layout/cycle6"/>
    <dgm:cxn modelId="{35D53079-17F6-47EB-9450-7B1206B968D8}" type="presParOf" srcId="{0665340D-74CF-4D65-B531-EC5480E2AF06}" destId="{2F4E2604-FC9E-47B2-A79D-8350B3FA22D7}" srcOrd="11" destOrd="0" presId="urn:microsoft.com/office/officeart/2005/8/layout/cycle6"/>
    <dgm:cxn modelId="{EE0D938B-7106-4A0F-A75D-F396D75C5C80}" type="presParOf" srcId="{0665340D-74CF-4D65-B531-EC5480E2AF06}" destId="{8D0A7CC8-B9F0-4476-9B4A-FA4205168BE6}" srcOrd="12" destOrd="0" presId="urn:microsoft.com/office/officeart/2005/8/layout/cycle6"/>
    <dgm:cxn modelId="{8D11BBC5-3314-4A28-BF93-8156D8943BF2}" type="presParOf" srcId="{0665340D-74CF-4D65-B531-EC5480E2AF06}" destId="{247C893E-57C7-45BE-97D5-8859964C9143}" srcOrd="13" destOrd="0" presId="urn:microsoft.com/office/officeart/2005/8/layout/cycle6"/>
    <dgm:cxn modelId="{F7E22580-1E26-4121-9767-121DC5369FC1}" type="presParOf" srcId="{0665340D-74CF-4D65-B531-EC5480E2AF06}" destId="{CBB6BBBD-9935-43BC-A830-785F13F14FA3}" srcOrd="14" destOrd="0" presId="urn:microsoft.com/office/officeart/2005/8/layout/cycle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F160A7-8711-4E41-8A04-FAE32D55342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EB0EA2F-9540-4182-A4DA-805424005E31}">
      <dgm:prSet phldrT="[文本]" custT="1"/>
      <dgm:spPr/>
      <dgm:t>
        <a:bodyPr/>
        <a:lstStyle/>
        <a:p>
          <a:r>
            <a:rPr lang="en-US" altLang="zh-CN" sz="1100" dirty="0" smtClean="0"/>
            <a:t>Energy Production</a:t>
          </a:r>
          <a:endParaRPr lang="zh-CN" altLang="en-US" sz="1100" dirty="0"/>
        </a:p>
      </dgm:t>
    </dgm:pt>
    <dgm:pt modelId="{1273CC11-FB6F-426C-B2D4-90580B18C51E}" type="par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0C5D850-80CC-49ED-994A-921FF044700B}" type="sib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9866322-2BE3-42F4-9C26-89258DD17474}">
      <dgm:prSet phldrT="[文本]" custT="1"/>
      <dgm:spPr/>
      <dgm:t>
        <a:bodyPr/>
        <a:lstStyle/>
        <a:p>
          <a:r>
            <a:rPr lang="en-US" altLang="zh-CN" sz="1400" dirty="0" smtClean="0"/>
            <a:t>Industry</a:t>
          </a:r>
          <a:endParaRPr lang="zh-CN" altLang="en-US" sz="1400" dirty="0"/>
        </a:p>
      </dgm:t>
    </dgm:pt>
    <dgm:pt modelId="{3E93B9B8-D433-49C5-9561-862D424F4AE3}" type="parTrans" cxnId="{95FCE484-D6B2-4DBE-8859-7E71C1A06F41}">
      <dgm:prSet/>
      <dgm:spPr/>
      <dgm:t>
        <a:bodyPr/>
        <a:lstStyle/>
        <a:p>
          <a:endParaRPr lang="zh-CN" altLang="en-US"/>
        </a:p>
      </dgm:t>
    </dgm:pt>
    <dgm:pt modelId="{EA00CAB0-DC65-4D8B-AA56-00D03EB2D9F5}" type="sibTrans" cxnId="{95FCE484-D6B2-4DBE-8859-7E71C1A06F41}">
      <dgm:prSet/>
      <dgm:spPr/>
      <dgm:t>
        <a:bodyPr/>
        <a:lstStyle/>
        <a:p>
          <a:endParaRPr lang="zh-CN" altLang="en-US"/>
        </a:p>
      </dgm:t>
    </dgm:pt>
    <dgm:pt modelId="{1CC53A39-3C39-4170-9447-E041B41122A8}">
      <dgm:prSet phldrT="[文本]" custT="1"/>
      <dgm:spPr/>
      <dgm:t>
        <a:bodyPr/>
        <a:lstStyle/>
        <a:p>
          <a:r>
            <a:rPr lang="en-US" altLang="zh-CN" sz="1100" dirty="0" smtClean="0"/>
            <a:t>Residential</a:t>
          </a:r>
          <a:endParaRPr lang="zh-CN" altLang="en-US" sz="1100" dirty="0"/>
        </a:p>
      </dgm:t>
    </dgm:pt>
    <dgm:pt modelId="{0572C795-1D83-47CD-99E1-84686E531BB1}" type="parTrans" cxnId="{B3BAD053-6C3A-498F-8EEC-B1849A5B0A55}">
      <dgm:prSet/>
      <dgm:spPr/>
      <dgm:t>
        <a:bodyPr/>
        <a:lstStyle/>
        <a:p>
          <a:endParaRPr lang="zh-CN" altLang="en-US"/>
        </a:p>
      </dgm:t>
    </dgm:pt>
    <dgm:pt modelId="{00EA2CB5-74CE-4D17-9C7E-E2146FAA132B}" type="sibTrans" cxnId="{B3BAD053-6C3A-498F-8EEC-B1849A5B0A55}">
      <dgm:prSet/>
      <dgm:spPr/>
      <dgm:t>
        <a:bodyPr/>
        <a:lstStyle/>
        <a:p>
          <a:endParaRPr lang="zh-CN" altLang="en-US"/>
        </a:p>
      </dgm:t>
    </dgm:pt>
    <dgm:pt modelId="{78CF1AEF-B2D5-4098-B5E4-9E86A94BC321}">
      <dgm:prSet phldrT="[文本]" custT="1"/>
      <dgm:spPr/>
      <dgm:t>
        <a:bodyPr/>
        <a:lstStyle/>
        <a:p>
          <a:r>
            <a:rPr lang="en-US" altLang="zh-CN" sz="1200" dirty="0" smtClean="0"/>
            <a:t>Transportation</a:t>
          </a:r>
          <a:endParaRPr lang="zh-CN" altLang="en-US" sz="1200" dirty="0"/>
        </a:p>
      </dgm:t>
    </dgm:pt>
    <dgm:pt modelId="{956CD4C4-4A4F-4C3F-8B5B-88D20E975E98}" type="parTrans" cxnId="{790C6D54-11F4-4500-9AE1-23A5FBCAE276}">
      <dgm:prSet/>
      <dgm:spPr/>
      <dgm:t>
        <a:bodyPr/>
        <a:lstStyle/>
        <a:p>
          <a:endParaRPr lang="zh-CN" altLang="en-US"/>
        </a:p>
      </dgm:t>
    </dgm:pt>
    <dgm:pt modelId="{3B38076A-6F6C-405C-B1FA-8E7E79B685C2}" type="sibTrans" cxnId="{790C6D54-11F4-4500-9AE1-23A5FBCAE276}">
      <dgm:prSet/>
      <dgm:spPr/>
      <dgm:t>
        <a:bodyPr/>
        <a:lstStyle/>
        <a:p>
          <a:endParaRPr lang="zh-CN" altLang="en-US"/>
        </a:p>
      </dgm:t>
    </dgm:pt>
    <dgm:pt modelId="{231B1557-9FD4-4C02-8FCF-8B607B7BCD12}">
      <dgm:prSet phldrT="[文本]" custT="1"/>
      <dgm:spPr/>
      <dgm:t>
        <a:bodyPr/>
        <a:lstStyle/>
        <a:p>
          <a:r>
            <a:rPr lang="en-US" altLang="zh-CN" sz="1200" dirty="0" smtClean="0"/>
            <a:t>Wildfires</a:t>
          </a:r>
          <a:endParaRPr lang="zh-CN" altLang="en-US" sz="1200" dirty="0"/>
        </a:p>
      </dgm:t>
    </dgm:pt>
    <dgm:pt modelId="{9CAD135C-B010-44C8-8587-2C89A5075D6D}" type="parTrans" cxnId="{1DC0A617-9835-465F-89EA-ACAF0B95BFEE}">
      <dgm:prSet/>
      <dgm:spPr/>
      <dgm:t>
        <a:bodyPr/>
        <a:lstStyle/>
        <a:p>
          <a:endParaRPr lang="zh-CN" altLang="en-US"/>
        </a:p>
      </dgm:t>
    </dgm:pt>
    <dgm:pt modelId="{677ABC25-8F4E-4C74-BB61-64BD2ECB3DB1}" type="sibTrans" cxnId="{1DC0A617-9835-465F-89EA-ACAF0B95BFEE}">
      <dgm:prSet/>
      <dgm:spPr/>
      <dgm:t>
        <a:bodyPr/>
        <a:lstStyle/>
        <a:p>
          <a:endParaRPr lang="zh-CN" altLang="en-US"/>
        </a:p>
      </dgm:t>
    </dgm:pt>
    <dgm:pt modelId="{BBE8D79F-B747-4C55-8EA9-B9146F5367A7}">
      <dgm:prSet phldrT="[文本]" custT="1"/>
      <dgm:spPr/>
      <dgm:t>
        <a:bodyPr/>
        <a:lstStyle/>
        <a:p>
          <a:r>
            <a:rPr lang="en-US" altLang="zh-CN" sz="1100" dirty="0" smtClean="0"/>
            <a:t>Agriculture</a:t>
          </a:r>
          <a:endParaRPr lang="zh-CN" altLang="en-US" sz="1100" dirty="0"/>
        </a:p>
      </dgm:t>
    </dgm:pt>
    <dgm:pt modelId="{566C26BD-9FA4-481F-BBE0-636DCA568488}" type="parTrans" cxnId="{5EBD7A73-7E25-425D-BA28-49CCF5009CA6}">
      <dgm:prSet/>
      <dgm:spPr/>
      <dgm:t>
        <a:bodyPr/>
        <a:lstStyle/>
        <a:p>
          <a:endParaRPr lang="zh-CN" altLang="en-US"/>
        </a:p>
      </dgm:t>
    </dgm:pt>
    <dgm:pt modelId="{C85DEEAD-ADF2-4F5E-ADC0-548270CA7C1B}" type="sibTrans" cxnId="{5EBD7A73-7E25-425D-BA28-49CCF5009CA6}">
      <dgm:prSet/>
      <dgm:spPr/>
      <dgm:t>
        <a:bodyPr/>
        <a:lstStyle/>
        <a:p>
          <a:endParaRPr lang="zh-CN" altLang="en-US"/>
        </a:p>
      </dgm:t>
    </dgm:pt>
    <dgm:pt modelId="{0665340D-74CF-4D65-B531-EC5480E2AF06}" type="pres">
      <dgm:prSet presAssocID="{6AF160A7-8711-4E41-8A04-FAE32D5534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D1423A-3C88-4E12-BC4A-B5A02EE97DF1}" type="pres">
      <dgm:prSet presAssocID="{FEB0EA2F-9540-4182-A4DA-805424005E3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9ABAA0-960A-4BA9-85E3-D413DF0BE9D3}" type="pres">
      <dgm:prSet presAssocID="{FEB0EA2F-9540-4182-A4DA-805424005E31}" presName="spNode" presStyleCnt="0"/>
      <dgm:spPr/>
    </dgm:pt>
    <dgm:pt modelId="{1ACD42B7-CB32-424B-BB43-AD4A21EC9B4F}" type="pres">
      <dgm:prSet presAssocID="{00C5D850-80CC-49ED-994A-921FF044700B}" presName="sibTrans" presStyleLbl="sibTrans1D1" presStyleIdx="0" presStyleCnt="6"/>
      <dgm:spPr/>
      <dgm:t>
        <a:bodyPr/>
        <a:lstStyle/>
        <a:p>
          <a:endParaRPr lang="zh-CN" altLang="en-US"/>
        </a:p>
      </dgm:t>
    </dgm:pt>
    <dgm:pt modelId="{AA09D409-FF2B-4ECE-BBD3-7FB428685FE2}" type="pres">
      <dgm:prSet presAssocID="{09866322-2BE3-42F4-9C26-89258DD1747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35A6D86-EC61-4A0A-B1A2-3F1C3C262862}" type="pres">
      <dgm:prSet presAssocID="{09866322-2BE3-42F4-9C26-89258DD17474}" presName="spNode" presStyleCnt="0"/>
      <dgm:spPr/>
    </dgm:pt>
    <dgm:pt modelId="{B39EA387-F761-4417-A386-4F8CB4CCD860}" type="pres">
      <dgm:prSet presAssocID="{EA00CAB0-DC65-4D8B-AA56-00D03EB2D9F5}" presName="sibTrans" presStyleLbl="sibTrans1D1" presStyleIdx="1" presStyleCnt="6"/>
      <dgm:spPr/>
      <dgm:t>
        <a:bodyPr/>
        <a:lstStyle/>
        <a:p>
          <a:endParaRPr lang="zh-CN" altLang="en-US"/>
        </a:p>
      </dgm:t>
    </dgm:pt>
    <dgm:pt modelId="{DFA57B7D-5826-44E5-A250-8BD65141D9C8}" type="pres">
      <dgm:prSet presAssocID="{1CC53A39-3C39-4170-9447-E041B41122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827101-F54E-4D09-8AAA-38F4484C3697}" type="pres">
      <dgm:prSet presAssocID="{1CC53A39-3C39-4170-9447-E041B41122A8}" presName="spNode" presStyleCnt="0"/>
      <dgm:spPr/>
    </dgm:pt>
    <dgm:pt modelId="{A7E24F77-3FC0-4B5C-BA02-99E557FD7BED}" type="pres">
      <dgm:prSet presAssocID="{00EA2CB5-74CE-4D17-9C7E-E2146FAA132B}" presName="sibTrans" presStyleLbl="sibTrans1D1" presStyleIdx="2" presStyleCnt="6"/>
      <dgm:spPr/>
      <dgm:t>
        <a:bodyPr/>
        <a:lstStyle/>
        <a:p>
          <a:endParaRPr lang="zh-CN" altLang="en-US"/>
        </a:p>
      </dgm:t>
    </dgm:pt>
    <dgm:pt modelId="{84EC33C3-5B26-465C-B014-D9597FE4A2CA}" type="pres">
      <dgm:prSet presAssocID="{BBE8D79F-B747-4C55-8EA9-B9146F5367A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A955BC-AD95-49DF-981E-9D57BCF00019}" type="pres">
      <dgm:prSet presAssocID="{BBE8D79F-B747-4C55-8EA9-B9146F5367A7}" presName="spNode" presStyleCnt="0"/>
      <dgm:spPr/>
    </dgm:pt>
    <dgm:pt modelId="{2C44CB73-DD5D-43D8-A99B-44C456B199A8}" type="pres">
      <dgm:prSet presAssocID="{C85DEEAD-ADF2-4F5E-ADC0-548270CA7C1B}" presName="sibTrans" presStyleLbl="sibTrans1D1" presStyleIdx="3" presStyleCnt="6"/>
      <dgm:spPr/>
      <dgm:t>
        <a:bodyPr/>
        <a:lstStyle/>
        <a:p>
          <a:endParaRPr lang="zh-CN" altLang="en-US"/>
        </a:p>
      </dgm:t>
    </dgm:pt>
    <dgm:pt modelId="{C8636EDF-1B25-426F-A660-91E1C140C6DC}" type="pres">
      <dgm:prSet presAssocID="{78CF1AEF-B2D5-4098-B5E4-9E86A94BC32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92E068-0D72-4A43-B0C9-902F90604A41}" type="pres">
      <dgm:prSet presAssocID="{78CF1AEF-B2D5-4098-B5E4-9E86A94BC321}" presName="spNode" presStyleCnt="0"/>
      <dgm:spPr/>
    </dgm:pt>
    <dgm:pt modelId="{2F4E2604-FC9E-47B2-A79D-8350B3FA22D7}" type="pres">
      <dgm:prSet presAssocID="{3B38076A-6F6C-405C-B1FA-8E7E79B685C2}" presName="sibTrans" presStyleLbl="sibTrans1D1" presStyleIdx="4" presStyleCnt="6"/>
      <dgm:spPr/>
      <dgm:t>
        <a:bodyPr/>
        <a:lstStyle/>
        <a:p>
          <a:endParaRPr lang="zh-CN" altLang="en-US"/>
        </a:p>
      </dgm:t>
    </dgm:pt>
    <dgm:pt modelId="{8D0A7CC8-B9F0-4476-9B4A-FA4205168BE6}" type="pres">
      <dgm:prSet presAssocID="{231B1557-9FD4-4C02-8FCF-8B607B7BCD1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7C893E-57C7-45BE-97D5-8859964C9143}" type="pres">
      <dgm:prSet presAssocID="{231B1557-9FD4-4C02-8FCF-8B607B7BCD12}" presName="spNode" presStyleCnt="0"/>
      <dgm:spPr/>
    </dgm:pt>
    <dgm:pt modelId="{CBB6BBBD-9935-43BC-A830-785F13F14FA3}" type="pres">
      <dgm:prSet presAssocID="{677ABC25-8F4E-4C74-BB61-64BD2ECB3DB1}" presName="sibTrans" presStyleLbl="sibTrans1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F9955BD7-04E0-4564-94BF-D9EB9BADFAD4}" type="presOf" srcId="{C85DEEAD-ADF2-4F5E-ADC0-548270CA7C1B}" destId="{2C44CB73-DD5D-43D8-A99B-44C456B199A8}" srcOrd="0" destOrd="0" presId="urn:microsoft.com/office/officeart/2005/8/layout/cycle6"/>
    <dgm:cxn modelId="{790C6D54-11F4-4500-9AE1-23A5FBCAE276}" srcId="{6AF160A7-8711-4E41-8A04-FAE32D553427}" destId="{78CF1AEF-B2D5-4098-B5E4-9E86A94BC321}" srcOrd="4" destOrd="0" parTransId="{956CD4C4-4A4F-4C3F-8B5B-88D20E975E98}" sibTransId="{3B38076A-6F6C-405C-B1FA-8E7E79B685C2}"/>
    <dgm:cxn modelId="{3C3C4992-EB11-4715-88D0-04BF067B2B3F}" srcId="{6AF160A7-8711-4E41-8A04-FAE32D553427}" destId="{FEB0EA2F-9540-4182-A4DA-805424005E31}" srcOrd="0" destOrd="0" parTransId="{1273CC11-FB6F-426C-B2D4-90580B18C51E}" sibTransId="{00C5D850-80CC-49ED-994A-921FF044700B}"/>
    <dgm:cxn modelId="{BA63CBE6-89CE-4A7B-8AB9-41D28BB63843}" type="presOf" srcId="{677ABC25-8F4E-4C74-BB61-64BD2ECB3DB1}" destId="{CBB6BBBD-9935-43BC-A830-785F13F14FA3}" srcOrd="0" destOrd="0" presId="urn:microsoft.com/office/officeart/2005/8/layout/cycle6"/>
    <dgm:cxn modelId="{30452559-9D60-49E5-BFF2-57F7B53E6080}" type="presOf" srcId="{00EA2CB5-74CE-4D17-9C7E-E2146FAA132B}" destId="{A7E24F77-3FC0-4B5C-BA02-99E557FD7BED}" srcOrd="0" destOrd="0" presId="urn:microsoft.com/office/officeart/2005/8/layout/cycle6"/>
    <dgm:cxn modelId="{5EBD7A73-7E25-425D-BA28-49CCF5009CA6}" srcId="{6AF160A7-8711-4E41-8A04-FAE32D553427}" destId="{BBE8D79F-B747-4C55-8EA9-B9146F5367A7}" srcOrd="3" destOrd="0" parTransId="{566C26BD-9FA4-481F-BBE0-636DCA568488}" sibTransId="{C85DEEAD-ADF2-4F5E-ADC0-548270CA7C1B}"/>
    <dgm:cxn modelId="{B3BAD053-6C3A-498F-8EEC-B1849A5B0A55}" srcId="{6AF160A7-8711-4E41-8A04-FAE32D553427}" destId="{1CC53A39-3C39-4170-9447-E041B41122A8}" srcOrd="2" destOrd="0" parTransId="{0572C795-1D83-47CD-99E1-84686E531BB1}" sibTransId="{00EA2CB5-74CE-4D17-9C7E-E2146FAA132B}"/>
    <dgm:cxn modelId="{9D8081B3-4D32-4C5A-8CAB-511A60E3713E}" type="presOf" srcId="{BBE8D79F-B747-4C55-8EA9-B9146F5367A7}" destId="{84EC33C3-5B26-465C-B014-D9597FE4A2CA}" srcOrd="0" destOrd="0" presId="urn:microsoft.com/office/officeart/2005/8/layout/cycle6"/>
    <dgm:cxn modelId="{8D538C97-C414-4142-8BA3-BE7622D29FA2}" type="presOf" srcId="{6AF160A7-8711-4E41-8A04-FAE32D553427}" destId="{0665340D-74CF-4D65-B531-EC5480E2AF06}" srcOrd="0" destOrd="0" presId="urn:microsoft.com/office/officeart/2005/8/layout/cycle6"/>
    <dgm:cxn modelId="{C2A71625-AAF2-47CE-8825-6C2F95A3E120}" type="presOf" srcId="{EA00CAB0-DC65-4D8B-AA56-00D03EB2D9F5}" destId="{B39EA387-F761-4417-A386-4F8CB4CCD860}" srcOrd="0" destOrd="0" presId="urn:microsoft.com/office/officeart/2005/8/layout/cycle6"/>
    <dgm:cxn modelId="{EFB01AB7-2FDC-4984-BDAB-7780676EE3E3}" type="presOf" srcId="{78CF1AEF-B2D5-4098-B5E4-9E86A94BC321}" destId="{C8636EDF-1B25-426F-A660-91E1C140C6DC}" srcOrd="0" destOrd="0" presId="urn:microsoft.com/office/officeart/2005/8/layout/cycle6"/>
    <dgm:cxn modelId="{E36B0F34-D1D1-477F-8991-FF98060E138F}" type="presOf" srcId="{00C5D850-80CC-49ED-994A-921FF044700B}" destId="{1ACD42B7-CB32-424B-BB43-AD4A21EC9B4F}" srcOrd="0" destOrd="0" presId="urn:microsoft.com/office/officeart/2005/8/layout/cycle6"/>
    <dgm:cxn modelId="{457A1647-4865-4221-B51B-73463AE8FC13}" type="presOf" srcId="{3B38076A-6F6C-405C-B1FA-8E7E79B685C2}" destId="{2F4E2604-FC9E-47B2-A79D-8350B3FA22D7}" srcOrd="0" destOrd="0" presId="urn:microsoft.com/office/officeart/2005/8/layout/cycle6"/>
    <dgm:cxn modelId="{E2839168-C4EF-43E1-816B-AF039C68AC2A}" type="presOf" srcId="{1CC53A39-3C39-4170-9447-E041B41122A8}" destId="{DFA57B7D-5826-44E5-A250-8BD65141D9C8}" srcOrd="0" destOrd="0" presId="urn:microsoft.com/office/officeart/2005/8/layout/cycle6"/>
    <dgm:cxn modelId="{95FCE484-D6B2-4DBE-8859-7E71C1A06F41}" srcId="{6AF160A7-8711-4E41-8A04-FAE32D553427}" destId="{09866322-2BE3-42F4-9C26-89258DD17474}" srcOrd="1" destOrd="0" parTransId="{3E93B9B8-D433-49C5-9561-862D424F4AE3}" sibTransId="{EA00CAB0-DC65-4D8B-AA56-00D03EB2D9F5}"/>
    <dgm:cxn modelId="{1DC0A617-9835-465F-89EA-ACAF0B95BFEE}" srcId="{6AF160A7-8711-4E41-8A04-FAE32D553427}" destId="{231B1557-9FD4-4C02-8FCF-8B607B7BCD12}" srcOrd="5" destOrd="0" parTransId="{9CAD135C-B010-44C8-8587-2C89A5075D6D}" sibTransId="{677ABC25-8F4E-4C74-BB61-64BD2ECB3DB1}"/>
    <dgm:cxn modelId="{CE62C4E7-58E5-4990-8893-57E9ED811330}" type="presOf" srcId="{09866322-2BE3-42F4-9C26-89258DD17474}" destId="{AA09D409-FF2B-4ECE-BBD3-7FB428685FE2}" srcOrd="0" destOrd="0" presId="urn:microsoft.com/office/officeart/2005/8/layout/cycle6"/>
    <dgm:cxn modelId="{6AF7105B-BF6B-4651-A0E4-406BCEF53105}" type="presOf" srcId="{231B1557-9FD4-4C02-8FCF-8B607B7BCD12}" destId="{8D0A7CC8-B9F0-4476-9B4A-FA4205168BE6}" srcOrd="0" destOrd="0" presId="urn:microsoft.com/office/officeart/2005/8/layout/cycle6"/>
    <dgm:cxn modelId="{11501FE7-55F4-4473-97A2-8BB47A545D50}" type="presOf" srcId="{FEB0EA2F-9540-4182-A4DA-805424005E31}" destId="{FFD1423A-3C88-4E12-BC4A-B5A02EE97DF1}" srcOrd="0" destOrd="0" presId="urn:microsoft.com/office/officeart/2005/8/layout/cycle6"/>
    <dgm:cxn modelId="{B3E1A579-1EC1-4B82-96B8-4B4769292819}" type="presParOf" srcId="{0665340D-74CF-4D65-B531-EC5480E2AF06}" destId="{FFD1423A-3C88-4E12-BC4A-B5A02EE97DF1}" srcOrd="0" destOrd="0" presId="urn:microsoft.com/office/officeart/2005/8/layout/cycle6"/>
    <dgm:cxn modelId="{03BECDAA-8D24-4049-8408-6655EA091583}" type="presParOf" srcId="{0665340D-74CF-4D65-B531-EC5480E2AF06}" destId="{5E9ABAA0-960A-4BA9-85E3-D413DF0BE9D3}" srcOrd="1" destOrd="0" presId="urn:microsoft.com/office/officeart/2005/8/layout/cycle6"/>
    <dgm:cxn modelId="{0F3C2D14-5BCD-4308-AF32-B32FE0C7CF62}" type="presParOf" srcId="{0665340D-74CF-4D65-B531-EC5480E2AF06}" destId="{1ACD42B7-CB32-424B-BB43-AD4A21EC9B4F}" srcOrd="2" destOrd="0" presId="urn:microsoft.com/office/officeart/2005/8/layout/cycle6"/>
    <dgm:cxn modelId="{62CB8D4D-3F3D-4CE5-BA68-BEE8D5581C40}" type="presParOf" srcId="{0665340D-74CF-4D65-B531-EC5480E2AF06}" destId="{AA09D409-FF2B-4ECE-BBD3-7FB428685FE2}" srcOrd="3" destOrd="0" presId="urn:microsoft.com/office/officeart/2005/8/layout/cycle6"/>
    <dgm:cxn modelId="{505B6B05-4791-4FC0-B9A6-781138E7B3F3}" type="presParOf" srcId="{0665340D-74CF-4D65-B531-EC5480E2AF06}" destId="{435A6D86-EC61-4A0A-B1A2-3F1C3C262862}" srcOrd="4" destOrd="0" presId="urn:microsoft.com/office/officeart/2005/8/layout/cycle6"/>
    <dgm:cxn modelId="{38EF16A8-E2A1-41D6-8BF0-E5AEC85BECEB}" type="presParOf" srcId="{0665340D-74CF-4D65-B531-EC5480E2AF06}" destId="{B39EA387-F761-4417-A386-4F8CB4CCD860}" srcOrd="5" destOrd="0" presId="urn:microsoft.com/office/officeart/2005/8/layout/cycle6"/>
    <dgm:cxn modelId="{8AEEFF79-7C18-4970-B349-C0E62CD670AA}" type="presParOf" srcId="{0665340D-74CF-4D65-B531-EC5480E2AF06}" destId="{DFA57B7D-5826-44E5-A250-8BD65141D9C8}" srcOrd="6" destOrd="0" presId="urn:microsoft.com/office/officeart/2005/8/layout/cycle6"/>
    <dgm:cxn modelId="{747BBC5F-E0A4-4544-AE80-D28372332C8F}" type="presParOf" srcId="{0665340D-74CF-4D65-B531-EC5480E2AF06}" destId="{BB827101-F54E-4D09-8AAA-38F4484C3697}" srcOrd="7" destOrd="0" presId="urn:microsoft.com/office/officeart/2005/8/layout/cycle6"/>
    <dgm:cxn modelId="{763B0E5D-12F4-46BC-8C2A-6FB7D79A0226}" type="presParOf" srcId="{0665340D-74CF-4D65-B531-EC5480E2AF06}" destId="{A7E24F77-3FC0-4B5C-BA02-99E557FD7BED}" srcOrd="8" destOrd="0" presId="urn:microsoft.com/office/officeart/2005/8/layout/cycle6"/>
    <dgm:cxn modelId="{865C0248-FC20-4815-9A95-1A31590B9302}" type="presParOf" srcId="{0665340D-74CF-4D65-B531-EC5480E2AF06}" destId="{84EC33C3-5B26-465C-B014-D9597FE4A2CA}" srcOrd="9" destOrd="0" presId="urn:microsoft.com/office/officeart/2005/8/layout/cycle6"/>
    <dgm:cxn modelId="{78040963-FAE5-4489-80DD-C0CE5BE1A3DA}" type="presParOf" srcId="{0665340D-74CF-4D65-B531-EC5480E2AF06}" destId="{E5A955BC-AD95-49DF-981E-9D57BCF00019}" srcOrd="10" destOrd="0" presId="urn:microsoft.com/office/officeart/2005/8/layout/cycle6"/>
    <dgm:cxn modelId="{6816EB9A-AA68-48F8-8E4C-2127CD2973D9}" type="presParOf" srcId="{0665340D-74CF-4D65-B531-EC5480E2AF06}" destId="{2C44CB73-DD5D-43D8-A99B-44C456B199A8}" srcOrd="11" destOrd="0" presId="urn:microsoft.com/office/officeart/2005/8/layout/cycle6"/>
    <dgm:cxn modelId="{9EA368F0-B5EA-4071-829C-6B8B37E6A073}" type="presParOf" srcId="{0665340D-74CF-4D65-B531-EC5480E2AF06}" destId="{C8636EDF-1B25-426F-A660-91E1C140C6DC}" srcOrd="12" destOrd="0" presId="urn:microsoft.com/office/officeart/2005/8/layout/cycle6"/>
    <dgm:cxn modelId="{A051295D-B546-466B-B770-54393B522B0E}" type="presParOf" srcId="{0665340D-74CF-4D65-B531-EC5480E2AF06}" destId="{2C92E068-0D72-4A43-B0C9-902F90604A41}" srcOrd="13" destOrd="0" presId="urn:microsoft.com/office/officeart/2005/8/layout/cycle6"/>
    <dgm:cxn modelId="{7477DC3D-30FA-4DE6-9BE4-1BAC7CF62C52}" type="presParOf" srcId="{0665340D-74CF-4D65-B531-EC5480E2AF06}" destId="{2F4E2604-FC9E-47B2-A79D-8350B3FA22D7}" srcOrd="14" destOrd="0" presId="urn:microsoft.com/office/officeart/2005/8/layout/cycle6"/>
    <dgm:cxn modelId="{57B5DBF2-40C0-4C6C-A203-21F54344D482}" type="presParOf" srcId="{0665340D-74CF-4D65-B531-EC5480E2AF06}" destId="{8D0A7CC8-B9F0-4476-9B4A-FA4205168BE6}" srcOrd="15" destOrd="0" presId="urn:microsoft.com/office/officeart/2005/8/layout/cycle6"/>
    <dgm:cxn modelId="{5B5406DE-6850-41B8-9E56-F695A70DFF59}" type="presParOf" srcId="{0665340D-74CF-4D65-B531-EC5480E2AF06}" destId="{247C893E-57C7-45BE-97D5-8859964C9143}" srcOrd="16" destOrd="0" presId="urn:microsoft.com/office/officeart/2005/8/layout/cycle6"/>
    <dgm:cxn modelId="{295BB60D-2975-4D52-9286-32A9B15BDB0F}" type="presParOf" srcId="{0665340D-74CF-4D65-B531-EC5480E2AF06}" destId="{CBB6BBBD-9935-43BC-A830-785F13F14FA3}" srcOrd="17" destOrd="0" presId="urn:microsoft.com/office/officeart/2005/8/layout/cycle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F160A7-8711-4E41-8A04-FAE32D55342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EB0EA2F-9540-4182-A4DA-805424005E31}">
      <dgm:prSet phldrT="[文本]"/>
      <dgm:spPr/>
      <dgm:t>
        <a:bodyPr/>
        <a:lstStyle/>
        <a:p>
          <a:r>
            <a:rPr lang="en-US" altLang="zh-CN" dirty="0" smtClean="0"/>
            <a:t>Fuel</a:t>
          </a:r>
          <a:endParaRPr lang="zh-CN" altLang="en-US" dirty="0"/>
        </a:p>
      </dgm:t>
    </dgm:pt>
    <dgm:pt modelId="{1273CC11-FB6F-426C-B2D4-90580B18C51E}" type="par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0C5D850-80CC-49ED-994A-921FF044700B}" type="sib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665340D-74CF-4D65-B531-EC5480E2AF06}" type="pres">
      <dgm:prSet presAssocID="{6AF160A7-8711-4E41-8A04-FAE32D5534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D1423A-3C88-4E12-BC4A-B5A02EE97DF1}" type="pres">
      <dgm:prSet presAssocID="{FEB0EA2F-9540-4182-A4DA-805424005E31}" presName="node" presStyleLbl="node1" presStyleIdx="0" presStyleCnt="1" custScaleX="25272" custScaleY="212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84BCDAB-2247-4396-9F20-E14D84F17F4B}" type="presOf" srcId="{FEB0EA2F-9540-4182-A4DA-805424005E31}" destId="{FFD1423A-3C88-4E12-BC4A-B5A02EE97DF1}" srcOrd="0" destOrd="0" presId="urn:microsoft.com/office/officeart/2005/8/layout/cycle6"/>
    <dgm:cxn modelId="{3C3C4992-EB11-4715-88D0-04BF067B2B3F}" srcId="{6AF160A7-8711-4E41-8A04-FAE32D553427}" destId="{FEB0EA2F-9540-4182-A4DA-805424005E31}" srcOrd="0" destOrd="0" parTransId="{1273CC11-FB6F-426C-B2D4-90580B18C51E}" sibTransId="{00C5D850-80CC-49ED-994A-921FF044700B}"/>
    <dgm:cxn modelId="{EFAB7C6D-D7C4-4EA6-B5F9-BB1A72A627EF}" type="presOf" srcId="{6AF160A7-8711-4E41-8A04-FAE32D553427}" destId="{0665340D-74CF-4D65-B531-EC5480E2AF06}" srcOrd="0" destOrd="0" presId="urn:microsoft.com/office/officeart/2005/8/layout/cycle6"/>
    <dgm:cxn modelId="{02C504A4-1B33-49FD-83F7-44D28A012B8B}" type="presParOf" srcId="{0665340D-74CF-4D65-B531-EC5480E2AF06}" destId="{FFD1423A-3C88-4E12-BC4A-B5A02EE97DF1}" srcOrd="0" destOrd="0" presId="urn:microsoft.com/office/officeart/2005/8/layout/cycle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F160A7-8711-4E41-8A04-FAE32D55342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EB0EA2F-9540-4182-A4DA-805424005E31}">
      <dgm:prSet phldrT="[文本]"/>
      <dgm:spPr/>
      <dgm:t>
        <a:bodyPr/>
        <a:lstStyle/>
        <a:p>
          <a:r>
            <a:rPr lang="en-US" altLang="zh-CN" dirty="0" smtClean="0"/>
            <a:t>Sector</a:t>
          </a:r>
          <a:endParaRPr lang="zh-CN" altLang="en-US" dirty="0"/>
        </a:p>
      </dgm:t>
    </dgm:pt>
    <dgm:pt modelId="{00C5D850-80CC-49ED-994A-921FF044700B}" type="sib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1273CC11-FB6F-426C-B2D4-90580B18C51E}" type="parTrans" cxnId="{3C3C4992-EB11-4715-88D0-04BF067B2B3F}">
      <dgm:prSet/>
      <dgm:spPr/>
      <dgm:t>
        <a:bodyPr/>
        <a:lstStyle/>
        <a:p>
          <a:endParaRPr lang="zh-CN" altLang="en-US"/>
        </a:p>
      </dgm:t>
    </dgm:pt>
    <dgm:pt modelId="{0665340D-74CF-4D65-B531-EC5480E2AF06}" type="pres">
      <dgm:prSet presAssocID="{6AF160A7-8711-4E41-8A04-FAE32D5534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D1423A-3C88-4E12-BC4A-B5A02EE97DF1}" type="pres">
      <dgm:prSet presAssocID="{FEB0EA2F-9540-4182-A4DA-805424005E31}" presName="node" presStyleLbl="node1" presStyleIdx="0" presStyleCnt="1" custScaleX="25272" custScaleY="212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638C18C-8DC8-4AE7-BF4C-CADC7EE71C62}" type="presOf" srcId="{6AF160A7-8711-4E41-8A04-FAE32D553427}" destId="{0665340D-74CF-4D65-B531-EC5480E2AF06}" srcOrd="0" destOrd="0" presId="urn:microsoft.com/office/officeart/2005/8/layout/cycle6"/>
    <dgm:cxn modelId="{8B65FA58-4353-450F-9FD0-02448387A5D6}" type="presOf" srcId="{FEB0EA2F-9540-4182-A4DA-805424005E31}" destId="{FFD1423A-3C88-4E12-BC4A-B5A02EE97DF1}" srcOrd="0" destOrd="0" presId="urn:microsoft.com/office/officeart/2005/8/layout/cycle6"/>
    <dgm:cxn modelId="{3C3C4992-EB11-4715-88D0-04BF067B2B3F}" srcId="{6AF160A7-8711-4E41-8A04-FAE32D553427}" destId="{FEB0EA2F-9540-4182-A4DA-805424005E31}" srcOrd="0" destOrd="0" parTransId="{1273CC11-FB6F-426C-B2D4-90580B18C51E}" sibTransId="{00C5D850-80CC-49ED-994A-921FF044700B}"/>
    <dgm:cxn modelId="{07E676D0-D6ED-44CB-A7B0-1521781F8763}" type="presParOf" srcId="{0665340D-74CF-4D65-B531-EC5480E2AF06}" destId="{FFD1423A-3C88-4E12-BC4A-B5A02EE97DF1}" srcOrd="0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C393FE-F8FB-46AB-ACC0-272F98921EB4}" type="datetimeFigureOut">
              <a:rPr lang="zh-CN" altLang="en-US" smtClean="0"/>
              <a:pPr/>
              <a:t>2012/10/1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43C07C-9189-4D37-8388-DD215002A85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18" Type="http://schemas.openxmlformats.org/officeDocument/2006/relationships/diagramColors" Target="../diagrams/colors4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diagramQuickStyle" Target="../diagrams/quickStyle4.xml"/><Relationship Id="rId2" Type="http://schemas.openxmlformats.org/officeDocument/2006/relationships/diagramData" Target="../diagrams/data1.xml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diagramColors" Target="../diagrams/colors1.xml"/><Relationship Id="rId15" Type="http://schemas.openxmlformats.org/officeDocument/2006/relationships/diagramData" Target="../diagrams/data4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406" y="528630"/>
            <a:ext cx="8753508" cy="1185858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/>
              <a:t>A high-resolution </a:t>
            </a:r>
            <a:r>
              <a:rPr lang="en-US" altLang="zh-CN" sz="3600" dirty="0" smtClean="0">
                <a:solidFill>
                  <a:srgbClr val="0070C0"/>
                </a:solidFill>
              </a:rPr>
              <a:t>GLOBAL </a:t>
            </a:r>
            <a:r>
              <a:rPr lang="en-US" altLang="zh-CN" sz="3600" dirty="0" smtClean="0"/>
              <a:t>inventory of fuel combustion and CO2 (</a:t>
            </a:r>
            <a:r>
              <a:rPr lang="en-US" altLang="zh-CN" sz="3600" dirty="0" smtClean="0">
                <a:solidFill>
                  <a:srgbClr val="FFFF00"/>
                </a:solidFill>
              </a:rPr>
              <a:t>PKU-FUEL &amp; PKU-CO2</a:t>
            </a:r>
            <a:r>
              <a:rPr lang="en-US" altLang="zh-CN" sz="3600" dirty="0" smtClean="0"/>
              <a:t>), and implications  for carbon-related studies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15206" y="6072206"/>
            <a:ext cx="142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Rong Wang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7013" y="5772150"/>
            <a:ext cx="6969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校徽（小）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7363" y="5772150"/>
            <a:ext cx="8429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358900" y="4849828"/>
            <a:ext cx="7248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ea typeface="宋体" charset="-122"/>
              </a:rPr>
              <a:t>Laboratory for Earth Surface Processes, College of Urban and Environmental Sciences, Peking University, China</a:t>
            </a:r>
            <a:endParaRPr lang="zh-CN" altLang="en-US" sz="1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350963" y="5337190"/>
            <a:ext cx="75660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ea typeface="宋体" charset="-122"/>
              </a:rPr>
              <a:t>Laboratoire des Sciences du Climat et de l’Environnement, CEA CNRS UVSQ, France</a:t>
            </a:r>
            <a:endParaRPr lang="zh-CN" altLang="en-US" sz="140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143116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4988" y="5772150"/>
            <a:ext cx="34940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1358900" y="2771766"/>
            <a:ext cx="47466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Rong Wang, Shu Tao,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Philippe Ciais,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Huizhon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Shen</a:t>
            </a:r>
            <a:r>
              <a:rPr lang="en-US" dirty="0" smtClean="0">
                <a:solidFill>
                  <a:schemeClr val="bg1"/>
                </a:solidFill>
              </a:rPr>
              <a:t>, Ye Huang, Han Chen,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Xuhui</a:t>
            </a:r>
            <a:r>
              <a:rPr lang="en-US" dirty="0" smtClean="0">
                <a:solidFill>
                  <a:schemeClr val="bg1"/>
                </a:solidFill>
              </a:rPr>
              <a:t> Wang, </a:t>
            </a:r>
            <a:r>
              <a:rPr lang="en-US" dirty="0" err="1" smtClean="0">
                <a:solidFill>
                  <a:schemeClr val="bg1"/>
                </a:solidFill>
              </a:rPr>
              <a:t>Shilong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Piao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Guofeng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Shen</a:t>
            </a:r>
            <a:r>
              <a:rPr lang="en-US" dirty="0" smtClean="0">
                <a:solidFill>
                  <a:schemeClr val="bg1"/>
                </a:solidFill>
              </a:rPr>
              <a:t>, Bin Wan, </a:t>
            </a:r>
            <a:r>
              <a:rPr lang="en-US" dirty="0" err="1" smtClean="0">
                <a:solidFill>
                  <a:schemeClr val="bg1"/>
                </a:solidFill>
              </a:rPr>
              <a:t>Yanyan</a:t>
            </a:r>
            <a:r>
              <a:rPr lang="en-US" dirty="0" smtClean="0">
                <a:solidFill>
                  <a:schemeClr val="bg1"/>
                </a:solidFill>
              </a:rPr>
              <a:t> Zhang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42853"/>
            <a:ext cx="2519531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00240"/>
            <a:ext cx="7614567" cy="428628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3286116" y="928670"/>
            <a:ext cx="2857520" cy="369332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VULCAN INVENTORY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1702062"/>
            <a:ext cx="864399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Monte Carlo Simulation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Variations in inputs were quantified by coefficients of variations (CVs) of given distributions: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CVs for shipping fuels (20%) and wildfire (18%) were from the literature (normal distribution)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CV of 5% was used for all other fuels from energy statistics (uniform distribution)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CVs for uncombusted rates and emission factors were 20 and 5%, respectively (normal distribution)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CVs for the uncertainties in population aggregation were assigned to individual countries depend on their areas. 1000% was used for Asian Russia (225,829 grids), and CVs for other countries were calculated as1000%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log(N)/log(225,829), where N is the number of grids in individual countries (normal distribution)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8662" y="4643446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Uncertainties are presented as </a:t>
            </a:r>
            <a:r>
              <a:rPr lang="en-US" sz="1600" b="1" i="1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en-US" sz="1600" b="1" baseline="-250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sz="16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 (95% confidence interval) for normal distribution or </a:t>
            </a:r>
            <a:r>
              <a:rPr lang="en-US" sz="1600" b="1" i="1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="1" baseline="-250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1600" b="1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(95th minus 5th percentile range, in absolute term) and </a:t>
            </a:r>
            <a:r>
              <a:rPr lang="en-US" sz="1600" b="1" i="1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="1" baseline="-250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1600" b="1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 (R</a:t>
            </a:r>
            <a:r>
              <a:rPr lang="en-US" sz="1600" baseline="-250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1600" dirty="0" smtClean="0">
                <a:solidFill>
                  <a:srgbClr val="44119F"/>
                </a:solidFill>
                <a:latin typeface="Times New Roman" pitchFamily="18" charset="0"/>
                <a:cs typeface="Times New Roman" pitchFamily="18" charset="0"/>
              </a:rPr>
              <a:t> over median, in relative term) for abnormal distribution</a:t>
            </a:r>
            <a:endParaRPr lang="zh-CN" altLang="en-US" sz="1600" dirty="0">
              <a:solidFill>
                <a:srgbClr val="44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7158" y="1071546"/>
            <a:ext cx="3367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Uncertainty Analysis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7158" y="1214422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 summary of PKU-FUEL and PKU-CO2</a:t>
            </a:r>
            <a:endParaRPr lang="zh-CN" alt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0034" y="1857364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original sub-national spatial aggregation system was developed and applied for 45 countries, especially large countries</a:t>
            </a:r>
          </a:p>
          <a:p>
            <a:pPr marL="342900" indent="-342900" algn="just"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Fossil, biomass, and solid waste fuels were further divided into 64 sub-types in 6 economic sectors</a:t>
            </a:r>
          </a:p>
          <a:p>
            <a:pPr marL="342900" indent="-342900" algn="just"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Uncertainty of PKU-FUEL and PKU-CO2 was quantified, including that caused in spatial allocation</a:t>
            </a:r>
          </a:p>
          <a:p>
            <a:pPr marL="342900" indent="-342900" algn="just"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PKU-FUEL can be used to estimate emissions of many air pollutants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2910" y="785794"/>
            <a:ext cx="4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endParaRPr lang="zh-CN" altLang="en-US" sz="2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2876" y="1285860"/>
            <a:ext cx="3929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Map of fuel consumption (0.1°×0.1°) in 2007</a:t>
            </a:r>
            <a:r>
              <a:rPr lang="en-US" sz="1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1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4572032" cy="22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50"/>
            <a:ext cx="4572000" cy="22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/>
        </p:nvSpPr>
        <p:spPr>
          <a:xfrm>
            <a:off x="4500594" y="1285860"/>
            <a:ext cx="4786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Map of Per capital fuel consumption (0.1°×0.1°)  in 2007</a:t>
            </a:r>
            <a:endParaRPr lang="zh-CN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71604" y="4214818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uneven distribution of per-capita fuel consumption within large countries confirms the spatial bias if we use simple population-based aggregation at national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2897" y="987966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Map of CO</a:t>
            </a:r>
            <a:r>
              <a:rPr lang="en-US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emission from all combustions (0.1°×0.1°) in 2007</a:t>
            </a:r>
            <a:r>
              <a:rPr lang="en-US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18039"/>
            <a:ext cx="7000924" cy="469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28596" y="2643182"/>
            <a:ext cx="2714644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Uncertainty of CO</a:t>
            </a:r>
            <a:r>
              <a:rPr lang="en-US" sz="1200" b="1" baseline="-250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12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emission map</a:t>
            </a:r>
            <a:endParaRPr lang="zh-CN" alt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781" y="3417704"/>
            <a:ext cx="3363916" cy="164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244" y="3417704"/>
            <a:ext cx="3362400" cy="16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矩形 19"/>
          <p:cNvSpPr/>
          <p:nvPr/>
        </p:nvSpPr>
        <p:spPr>
          <a:xfrm>
            <a:off x="1071538" y="5280740"/>
            <a:ext cx="7000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Mean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of the emissions in all grids were lower than 20% in the 45 sub-nationally aggregated countries and 187% in other nationally aggregated countries, 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indicating a significant reduction in the uncertainty by sub-national aggregation method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8596" y="1071546"/>
            <a:ext cx="2928958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Uncertainty of total CO</a:t>
            </a:r>
            <a:r>
              <a:rPr lang="en-US" sz="9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12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emission</a:t>
            </a:r>
            <a:endParaRPr lang="zh-CN" altLang="en-US" sz="1200" b="1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000108"/>
            <a:ext cx="2428892" cy="158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/>
        </p:nvSpPr>
        <p:spPr>
          <a:xfrm>
            <a:off x="1000100" y="3090446"/>
            <a:ext cx="2214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Absolute Uncertainty</a:t>
            </a:r>
            <a:endParaRPr lang="zh-CN" altLang="en-US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00562" y="3081335"/>
            <a:ext cx="2214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Relative Uncertainty</a:t>
            </a:r>
            <a:endParaRPr lang="zh-CN" altLang="en-US" sz="16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596" y="1000108"/>
            <a:ext cx="6072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Comparison to national aggregation approaches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57236" y="1688058"/>
            <a:ext cx="2228867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National aggregation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38555" y="1688058"/>
            <a:ext cx="2085991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Sub-national aggregation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72198" y="2786058"/>
            <a:ext cx="2857520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The calculated </a:t>
            </a:r>
            <a:r>
              <a:rPr lang="en-US" i="1" dirty="0" smtClean="0"/>
              <a:t>RD</a:t>
            </a:r>
            <a:r>
              <a:rPr lang="en-US" dirty="0" smtClean="0"/>
              <a:t> represents the relative deviations induced by national aggregation, </a:t>
            </a:r>
            <a:r>
              <a:rPr lang="en-US" b="1" dirty="0" smtClean="0">
                <a:solidFill>
                  <a:srgbClr val="C00000"/>
                </a:solidFill>
              </a:rPr>
              <a:t>which was just the uncertainty reduced by sub-national aggregation approaches.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14678" y="1630908"/>
            <a:ext cx="490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endParaRPr lang="zh-CN" altLang="en-US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95588"/>
            <a:ext cx="57578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 18"/>
          <p:cNvSpPr/>
          <p:nvPr/>
        </p:nvSpPr>
        <p:spPr>
          <a:xfrm>
            <a:off x="285720" y="2214554"/>
            <a:ext cx="5857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Map of relative difference (RD) between the two inventories</a:t>
            </a:r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596" y="928670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Comparison to national aggregation approaches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683377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 18"/>
          <p:cNvSpPr/>
          <p:nvPr/>
        </p:nvSpPr>
        <p:spPr>
          <a:xfrm>
            <a:off x="214282" y="3475025"/>
            <a:ext cx="885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average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were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93.8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43.7%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 all counties in China, Mexico, and U.S. and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36.8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55.0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35.2%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 all provinces/states in India, Brazil, and Australia, respectively</a:t>
            </a:r>
            <a:r>
              <a:rPr lang="en-US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.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Implying</a:t>
            </a:r>
            <a:r>
              <a:rPr lang="en-US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:</a:t>
            </a:r>
            <a:endParaRPr lang="zh-CN" altLang="en-US" dirty="0">
              <a:latin typeface="Times New Roman" pitchFamily="18" charset="0"/>
              <a:ea typeface="方正姚体" pitchFamily="2" charset="-122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2910" y="4520635"/>
            <a:ext cx="8215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1. Spatial bias of the national aggregation method was larger for developing countries with relatively high unbalanced development</a:t>
            </a:r>
            <a:endParaRPr lang="zh-CN" alt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2910" y="5201679"/>
            <a:ext cx="8501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 The smaller the regions used in the sub-national aggregation, the greater the reduction in the bias would be</a:t>
            </a:r>
            <a:endParaRPr lang="zh-CN" alt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00034" y="928670"/>
            <a:ext cx="5715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Comparison to Vulcan CO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inventory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928802"/>
            <a:ext cx="55816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矩形 14"/>
          <p:cNvSpPr/>
          <p:nvPr/>
        </p:nvSpPr>
        <p:spPr>
          <a:xfrm>
            <a:off x="957236" y="1557324"/>
            <a:ext cx="2228867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Vulcan CO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inventory: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2002</a:t>
            </a:r>
            <a:endParaRPr lang="zh-CN" altLang="en-US" sz="1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71869" y="1557324"/>
            <a:ext cx="2252678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PKU-CO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inventory: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2007</a:t>
            </a:r>
            <a:endParaRPr lang="zh-CN" altLang="en-US" sz="1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624000"/>
            <a:ext cx="2500330" cy="190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矩形 20"/>
          <p:cNvSpPr/>
          <p:nvPr/>
        </p:nvSpPr>
        <p:spPr>
          <a:xfrm>
            <a:off x="6572264" y="3714752"/>
            <a:ext cx="2071702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Plot of the two inventories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28662" y="4714884"/>
            <a:ext cx="7858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Detailed traffic data were not available in our study 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Area sources were uniformly allocated to 0.1°×0.1° grids within counties in the Vulcan inventory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Shipping emissions in the Great Lakes were not included in the Vulcan inventory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71472" y="4286256"/>
            <a:ext cx="2405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b="1" dirty="0" smtClean="0">
                <a:solidFill>
                  <a:srgbClr val="C00000"/>
                </a:solidFill>
              </a:rPr>
              <a:t>Major differences: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596" y="928670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Comparison to ODIAC: a nightlight-based inventory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57236" y="1557324"/>
            <a:ext cx="2228867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ODIAC CO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inventory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38555" y="1557324"/>
            <a:ext cx="2085991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PKU-CO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inventory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5757863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矩形 17"/>
          <p:cNvSpPr/>
          <p:nvPr/>
        </p:nvSpPr>
        <p:spPr>
          <a:xfrm>
            <a:off x="6429388" y="2714620"/>
            <a:ext cx="2286032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While intensive nightlights do reflect high 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emissions in metropolitans, it cannot reflect the emissions in rural regions, small cities, or areas where industry / agricultural activities were concentrated.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An Introduction for the PKU-??? Emission Products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85786" y="2857496"/>
            <a:ext cx="557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Implications of PKU-CO2</a:t>
            </a:r>
            <a:endParaRPr lang="zh-CN" altLang="en-US" sz="2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42910" y="785794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Implications 1: Inverse modeling</a:t>
            </a:r>
            <a:endParaRPr lang="zh-CN" altLang="en-US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4282" y="5191796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The average relative difference for China, Mexico, and U.S. (county-level) were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71%</a:t>
            </a:r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61%</a:t>
            </a:r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49%</a:t>
            </a:r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, while that for India, Brazil, and Australia (state-level) were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54%</a:t>
            </a:r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13%, </a:t>
            </a:r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and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28%</a:t>
            </a:r>
            <a:r>
              <a:rPr lang="en-US" sz="1400" dirty="0" smtClean="0">
                <a:latin typeface="Times New Roman" pitchFamily="18" charset="0"/>
                <a:ea typeface="方正姚体" pitchFamily="2" charset="-122"/>
                <a:cs typeface="Times New Roman" pitchFamily="18" charset="0"/>
              </a:rPr>
              <a:t>, respectively. </a:t>
            </a:r>
            <a:endParaRPr lang="zh-CN" altLang="en-US" sz="1400" dirty="0">
              <a:latin typeface="Times New Roman" pitchFamily="18" charset="0"/>
              <a:ea typeface="方正姚体" pitchFamily="2" charset="-122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57236" y="2214554"/>
            <a:ext cx="2614632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National aggregation inventory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86380" y="2228842"/>
            <a:ext cx="2714644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Sub-national aggregation inventory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5720" y="1357298"/>
            <a:ext cx="83582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Global carbon balance of terrestrial ecosystem was calculated based on both nationally and sub-nationally aggregated inventories using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CarbonTracker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The difference between them can be used to evaluate the effect of the sub-national aggregation on the calculated geographical pattern of carbon balance.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2651320"/>
            <a:ext cx="4572000" cy="23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32" y="2651320"/>
            <a:ext cx="4572000" cy="23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928670"/>
            <a:ext cx="900115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2700" y="215900"/>
            <a:ext cx="91313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Difference of carbon balance between using national and subnational </a:t>
            </a:r>
            <a:r>
              <a:rPr lang="en-US" altLang="zh-CN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disaggregation </a:t>
            </a: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data</a:t>
            </a:r>
            <a:endParaRPr lang="zh-CN" altLang="en-US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42910" y="785794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Implications 2: Urban/rural CO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emission</a:t>
            </a:r>
            <a:endParaRPr lang="zh-CN" altLang="en-US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43306" y="1928802"/>
            <a:ext cx="5000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difference in CO</a:t>
            </a:r>
            <a:r>
              <a:rPr lang="en-US" sz="1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emissions between developed and developing countries occurred mainly in rural areas, and it was close in urban areas.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2928958" cy="546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矩形 16"/>
          <p:cNvSpPr/>
          <p:nvPr/>
        </p:nvSpPr>
        <p:spPr>
          <a:xfrm>
            <a:off x="3714744" y="3286124"/>
            <a:ext cx="4929222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Due to the fast urbanization rate in developing countries, rapid increase in carbon emission seems to be inevitable without effective measures taken.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42844" y="2071678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How to make use of PKU-CO2 to study the contribution of forcing in the atmosphere by CO2 emitted in China? </a:t>
            </a:r>
            <a:endParaRPr lang="zh-CN" altLang="en-US" sz="2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00034" y="500042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Temporal Change</a:t>
            </a:r>
            <a:endParaRPr lang="zh-CN" altLang="en-US" sz="2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7423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2" y="1376369"/>
            <a:ext cx="39814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95513" y="2060575"/>
            <a:ext cx="547211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72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rPr>
              <a:t>谢谢！</a:t>
            </a:r>
          </a:p>
        </p:txBody>
      </p:sp>
      <p:pic>
        <p:nvPicPr>
          <p:cNvPr id="12" name="Picture 7" descr="MC90043447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852738"/>
            <a:ext cx="4575175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2910" y="785794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Motivations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5720" y="1500174"/>
            <a:ext cx="82868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A growing need for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emission inventory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with a high resolution because of the emerging of high resolution observation platforms and models.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Detailed categorization of fuel consumption by sector is important for making the sector-based mitigation polices as well as identifying the different emission rate.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Traditional national population/nightlight proxy may lead to a high bias in space.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  <a:buClr>
                <a:srgbClr val="FF0000"/>
              </a:buClr>
              <a:buSzPct val="70000"/>
              <a:buFont typeface="Wingdings" pitchFamily="2" charset="2"/>
              <a:buChar char="p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A high-resolution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fuel combustion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inventory can provide other atmospheric researches with a reliable emission inventory, such as BC, PAHs, Hg, CO, et al.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606" y="785794"/>
            <a:ext cx="650941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285720" y="6274378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smtClean="0">
                <a:latin typeface="Times New Roman" pitchFamily="18" charset="0"/>
                <a:cs typeface="Times New Roman" pitchFamily="18" charset="0"/>
              </a:rPr>
              <a:t>by Gurney et al., Environ. Sci. Technol. 2009, 43, 5535–5541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720" y="285728"/>
            <a:ext cx="7143800" cy="36933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Influence of sub-national fuel data on modeling CO</a:t>
            </a:r>
            <a:r>
              <a:rPr lang="en-US" altLang="zh-CN" sz="11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in the atmosphere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5720" y="6143644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smtClean="0">
                <a:latin typeface="Times New Roman" pitchFamily="18" charset="0"/>
                <a:cs typeface="Times New Roman" pitchFamily="18" charset="0"/>
              </a:rPr>
              <a:t>by Wang and Tao, in preparation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82677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85720" y="285728"/>
            <a:ext cx="8072494" cy="36933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Influence of sub-national fuel data on modeling 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black carbon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in the atmosphere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20" y="1142984"/>
            <a:ext cx="15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64 types of fuel combustion process 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1357290" y="642918"/>
          <a:ext cx="4214842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图示 10"/>
          <p:cNvGraphicFramePr/>
          <p:nvPr/>
        </p:nvGraphicFramePr>
        <p:xfrm>
          <a:off x="4071934" y="214290"/>
          <a:ext cx="5214974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左大括号 13"/>
          <p:cNvSpPr/>
          <p:nvPr/>
        </p:nvSpPr>
        <p:spPr>
          <a:xfrm rot="16200000" flipV="1">
            <a:off x="4714876" y="2643182"/>
            <a:ext cx="214314" cy="78581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786182" y="3214686"/>
            <a:ext cx="200026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64 combustion sources </a:t>
            </a:r>
          </a:p>
        </p:txBody>
      </p:sp>
      <p:sp>
        <p:nvSpPr>
          <p:cNvPr id="21" name="矩形 20"/>
          <p:cNvSpPr/>
          <p:nvPr/>
        </p:nvSpPr>
        <p:spPr>
          <a:xfrm>
            <a:off x="857224" y="4114806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A total of 223 countries/territories in 11 regions :</a:t>
            </a:r>
            <a:endParaRPr lang="zh-CN" alt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72000" y="4543434"/>
            <a:ext cx="228601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Eastern and Southern Africa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Northern Africa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Western and Central Africa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East Asia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Oceania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South and South-east Asia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Western and Central Asia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Europe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Caribbean and Central America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North America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ü"/>
            </a:pPr>
            <a:r>
              <a:rPr lang="en-US" sz="1100" dirty="0" smtClean="0"/>
              <a:t>  South America </a:t>
            </a:r>
            <a:endParaRPr lang="zh-CN" altLang="en-US" sz="11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0100" y="4643446"/>
            <a:ext cx="3500462" cy="190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图示 22"/>
          <p:cNvGraphicFramePr/>
          <p:nvPr/>
        </p:nvGraphicFramePr>
        <p:xfrm>
          <a:off x="1714480" y="857232"/>
          <a:ext cx="3476628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5" name="图示 24"/>
          <p:cNvGraphicFramePr/>
          <p:nvPr/>
        </p:nvGraphicFramePr>
        <p:xfrm>
          <a:off x="5000628" y="785794"/>
          <a:ext cx="3476628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3" name="矩形 12"/>
          <p:cNvSpPr/>
          <p:nvPr/>
        </p:nvSpPr>
        <p:spPr>
          <a:xfrm>
            <a:off x="500034" y="214290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  <a:r>
              <a:rPr lang="en-US" sz="1400" dirty="0" smtClean="0">
                <a:latin typeface="+mj-lt"/>
              </a:rPr>
              <a:t>                        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itchFamily="2" charset="0"/>
              <a:cs typeface="Ebr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5258" y="702214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Detailed Classification of 64 Combustion Processes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7735911" cy="417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5258" y="702214"/>
            <a:ext cx="7962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Detailed Classification of 64 Combustion Processes (continued) 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38" y="1214422"/>
            <a:ext cx="77724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71670" y="2786058"/>
            <a:ext cx="642942" cy="285752"/>
          </a:xfrm>
          <a:prstGeom prst="rect">
            <a:avLst/>
          </a:prstGeom>
          <a:solidFill>
            <a:srgbClr val="FFDDD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12700" y="215900"/>
            <a:ext cx="7273944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Key for PKU-FUEL and PKU-CO2: Subnational </a:t>
            </a:r>
            <a:r>
              <a:rPr lang="en-US" altLang="zh-CN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disaggregation method</a:t>
            </a:r>
            <a:endParaRPr lang="zh-CN" altLang="en-US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3" name="矩形 6"/>
          <p:cNvSpPr>
            <a:spLocks noChangeArrowheads="1"/>
          </p:cNvSpPr>
          <p:nvPr/>
        </p:nvSpPr>
        <p:spPr bwMode="auto">
          <a:xfrm>
            <a:off x="12700" y="1092200"/>
            <a:ext cx="86534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Sub-national 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fuel consumption data of the major fuel types were collected for 45 countries (</a:t>
            </a:r>
            <a:r>
              <a:rPr lang="en-US" altLang="zh-CN" dirty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7094 0.5</a:t>
            </a:r>
            <a:r>
              <a:rPr lang="en-US" altLang="zh-CN" dirty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  <a:sym typeface="Symbol" pitchFamily="18" charset="2"/>
              </a:rPr>
              <a:t></a:t>
            </a:r>
            <a:r>
              <a:rPr lang="en-US" altLang="zh-CN" dirty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×</a:t>
            </a:r>
            <a:r>
              <a:rPr lang="en-US" altLang="zh-CN" dirty="0" smtClean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0.5°grids 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for 36 European countries (EC-36), </a:t>
            </a:r>
            <a:r>
              <a:rPr lang="en-US" altLang="zh-CN" dirty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7942 counties 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for China, Mexico, and U.S., </a:t>
            </a:r>
            <a:r>
              <a:rPr lang="en-US" altLang="zh-CN" dirty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161 states/provinces 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for India, Brazil, Canada, Australia, Turkey, and South Africa). </a:t>
            </a:r>
            <a:endParaRPr lang="en-US" altLang="zh-CN" dirty="0" smtClean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Sub-national data for 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15197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sub-national 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units of the 45 countries and national data for other countries were disaggregated to 0.1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  <a:sym typeface="Symbol" pitchFamily="18" charset="2"/>
              </a:rPr>
              <a:t>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×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0.1°grids 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using various 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proxies.</a:t>
            </a:r>
            <a:endParaRPr lang="zh-CN" altLang="en-US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4" name="矩形 7"/>
          <p:cNvSpPr>
            <a:spLocks noChangeArrowheads="1"/>
          </p:cNvSpPr>
          <p:nvPr/>
        </p:nvSpPr>
        <p:spPr bwMode="auto">
          <a:xfrm>
            <a:off x="12700" y="6211888"/>
            <a:ext cx="8904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70C0"/>
                </a:solidFill>
                <a:ea typeface="宋体" charset="-122"/>
              </a:rPr>
              <a:t>Wang, R.; Tao, S.; et al. </a:t>
            </a:r>
            <a:r>
              <a:rPr lang="en-US" altLang="zh-CN" i="1">
                <a:solidFill>
                  <a:srgbClr val="0070C0"/>
                </a:solidFill>
                <a:ea typeface="宋体" charset="-122"/>
              </a:rPr>
              <a:t>Atmos. Chem. Phys. Discuss</a:t>
            </a:r>
            <a:r>
              <a:rPr lang="en-US" altLang="zh-CN">
                <a:solidFill>
                  <a:srgbClr val="0070C0"/>
                </a:solidFill>
                <a:ea typeface="宋体" charset="-122"/>
              </a:rPr>
              <a:t>., 2012a, 12, 21211-21239</a:t>
            </a:r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1541</TotalTime>
  <Words>1228</Words>
  <Application>Microsoft Office PowerPoint</Application>
  <PresentationFormat>全屏显示(4:3)</PresentationFormat>
  <Paragraphs>121</Paragraphs>
  <Slides>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流畅</vt:lpstr>
      <vt:lpstr>A high-resolution GLOBAL inventory of fuel combustion and CO2 (PKU-FUEL &amp; PKU-CO2), and implications  for carbon-related studies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xiaoxue</dc:creator>
  <cp:lastModifiedBy>cm</cp:lastModifiedBy>
  <cp:revision>195</cp:revision>
  <dcterms:created xsi:type="dcterms:W3CDTF">2011-06-07T09:11:13Z</dcterms:created>
  <dcterms:modified xsi:type="dcterms:W3CDTF">2012-10-01T06:43:39Z</dcterms:modified>
</cp:coreProperties>
</file>