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23" r:id="rId2"/>
    <p:sldId id="282" r:id="rId3"/>
    <p:sldId id="364" r:id="rId4"/>
    <p:sldId id="325" r:id="rId5"/>
    <p:sldId id="351" r:id="rId6"/>
    <p:sldId id="284" r:id="rId7"/>
    <p:sldId id="352" r:id="rId8"/>
    <p:sldId id="360" r:id="rId9"/>
    <p:sldId id="361" r:id="rId10"/>
    <p:sldId id="363" r:id="rId11"/>
    <p:sldId id="326" r:id="rId12"/>
    <p:sldId id="327" r:id="rId13"/>
    <p:sldId id="328" r:id="rId14"/>
    <p:sldId id="353" r:id="rId15"/>
    <p:sldId id="281" r:id="rId1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en" initials="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0D8E8"/>
    <a:srgbClr val="920B08"/>
    <a:srgbClr val="0000FF"/>
    <a:srgbClr val="065093"/>
    <a:srgbClr val="7F0A07"/>
    <a:srgbClr val="7420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75145" autoAdjust="0"/>
  </p:normalViewPr>
  <p:slideViewPr>
    <p:cSldViewPr>
      <p:cViewPr varScale="1">
        <p:scale>
          <a:sx n="66" d="100"/>
          <a:sy n="66" d="100"/>
        </p:scale>
        <p:origin x="-1650" y="-96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32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D8EF1C-CE1E-4C6D-83F9-B42F7244D7D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DF9D10D-D81F-42A0-91ED-71894473B97F}">
      <dgm:prSet phldrT="[文本]"/>
      <dgm:spPr>
        <a:solidFill>
          <a:schemeClr val="tx2"/>
        </a:solidFill>
      </dgm:spPr>
      <dgm:t>
        <a:bodyPr/>
        <a:lstStyle/>
        <a:p>
          <a:r>
            <a:rPr lang="en-US" altLang="zh-CN" dirty="0" smtClean="0"/>
            <a:t>Emissions</a:t>
          </a:r>
          <a:endParaRPr lang="zh-CN" altLang="en-US" dirty="0"/>
        </a:p>
      </dgm:t>
    </dgm:pt>
    <dgm:pt modelId="{18F47CCD-869B-4C82-86B8-C7EAFBA37489}" type="parTrans" cxnId="{51102872-44BB-4432-A859-6EC76937D969}">
      <dgm:prSet/>
      <dgm:spPr/>
      <dgm:t>
        <a:bodyPr/>
        <a:lstStyle/>
        <a:p>
          <a:endParaRPr lang="zh-CN" altLang="en-US"/>
        </a:p>
      </dgm:t>
    </dgm:pt>
    <dgm:pt modelId="{D7C330C6-FF0C-4E8C-B8DE-64D56C6DAAFE}" type="sibTrans" cxnId="{51102872-44BB-4432-A859-6EC76937D969}">
      <dgm:prSet/>
      <dgm:spPr/>
      <dgm:t>
        <a:bodyPr/>
        <a:lstStyle/>
        <a:p>
          <a:endParaRPr lang="zh-CN" altLang="en-US"/>
        </a:p>
      </dgm:t>
    </dgm:pt>
    <dgm:pt modelId="{377C6A66-7022-44C7-BC93-E74291DB3835}">
      <dgm:prSet phldrT="[文本]"/>
      <dgm:spPr>
        <a:solidFill>
          <a:schemeClr val="tx2"/>
        </a:solidFill>
      </dgm:spPr>
      <dgm:t>
        <a:bodyPr/>
        <a:lstStyle/>
        <a:p>
          <a:r>
            <a:rPr lang="en-US" altLang="zh-CN" dirty="0" smtClean="0"/>
            <a:t>Transport</a:t>
          </a:r>
          <a:endParaRPr lang="zh-CN" altLang="en-US" dirty="0"/>
        </a:p>
      </dgm:t>
    </dgm:pt>
    <dgm:pt modelId="{67A7873A-A000-4B5E-8263-DBDDF756797D}" type="parTrans" cxnId="{4BD34170-8D2C-4B21-8A7E-00F5FEE19266}">
      <dgm:prSet/>
      <dgm:spPr/>
      <dgm:t>
        <a:bodyPr/>
        <a:lstStyle/>
        <a:p>
          <a:endParaRPr lang="zh-CN" altLang="en-US"/>
        </a:p>
      </dgm:t>
    </dgm:pt>
    <dgm:pt modelId="{81A19FE9-E317-4437-81AE-AB8F65E62C25}" type="sibTrans" cxnId="{4BD34170-8D2C-4B21-8A7E-00F5FEE19266}">
      <dgm:prSet/>
      <dgm:spPr/>
      <dgm:t>
        <a:bodyPr/>
        <a:lstStyle/>
        <a:p>
          <a:endParaRPr lang="zh-CN" altLang="en-US"/>
        </a:p>
      </dgm:t>
    </dgm:pt>
    <dgm:pt modelId="{17368E80-1E13-42FE-895D-2C16CF84D097}">
      <dgm:prSet phldrT="[文本]"/>
      <dgm:spPr>
        <a:solidFill>
          <a:schemeClr val="tx2"/>
        </a:solidFill>
      </dgm:spPr>
      <dgm:t>
        <a:bodyPr/>
        <a:lstStyle/>
        <a:p>
          <a:r>
            <a:rPr lang="en-US" altLang="zh-CN" dirty="0" smtClean="0"/>
            <a:t>RF</a:t>
          </a:r>
          <a:endParaRPr lang="zh-CN" altLang="en-US" dirty="0"/>
        </a:p>
      </dgm:t>
    </dgm:pt>
    <dgm:pt modelId="{CA26C406-2BA4-478F-9617-169A85C05DDA}" type="parTrans" cxnId="{AE1AB959-7615-4A4A-95B8-318CCAC6CB2D}">
      <dgm:prSet/>
      <dgm:spPr/>
      <dgm:t>
        <a:bodyPr/>
        <a:lstStyle/>
        <a:p>
          <a:endParaRPr lang="zh-CN" altLang="en-US"/>
        </a:p>
      </dgm:t>
    </dgm:pt>
    <dgm:pt modelId="{89B4106B-D5A1-4837-8A4A-037A11009137}" type="sibTrans" cxnId="{AE1AB959-7615-4A4A-95B8-318CCAC6CB2D}">
      <dgm:prSet/>
      <dgm:spPr/>
      <dgm:t>
        <a:bodyPr/>
        <a:lstStyle/>
        <a:p>
          <a:endParaRPr lang="zh-CN" altLang="en-US"/>
        </a:p>
      </dgm:t>
    </dgm:pt>
    <dgm:pt modelId="{A8265F1B-0FBE-48C1-91BE-E21909FD144E}">
      <dgm:prSet phldrT="[文本]"/>
      <dgm:spPr>
        <a:solidFill>
          <a:schemeClr val="tx2"/>
        </a:solidFill>
      </dgm:spPr>
      <dgm:t>
        <a:bodyPr/>
        <a:lstStyle/>
        <a:p>
          <a:r>
            <a:rPr lang="en-US" altLang="zh-CN" dirty="0" smtClean="0"/>
            <a:t>Climate</a:t>
          </a:r>
          <a:endParaRPr lang="zh-CN" altLang="en-US" dirty="0"/>
        </a:p>
      </dgm:t>
    </dgm:pt>
    <dgm:pt modelId="{6E323C0A-A244-46CB-9114-F7CC62D2E25B}" type="parTrans" cxnId="{92B64C9A-61C9-4258-B58F-E8FC127DF893}">
      <dgm:prSet/>
      <dgm:spPr/>
      <dgm:t>
        <a:bodyPr/>
        <a:lstStyle/>
        <a:p>
          <a:endParaRPr lang="zh-CN" altLang="en-US"/>
        </a:p>
      </dgm:t>
    </dgm:pt>
    <dgm:pt modelId="{FB51BDE1-A764-4939-A317-4F10CCFFF20B}" type="sibTrans" cxnId="{92B64C9A-61C9-4258-B58F-E8FC127DF893}">
      <dgm:prSet/>
      <dgm:spPr/>
      <dgm:t>
        <a:bodyPr/>
        <a:lstStyle/>
        <a:p>
          <a:endParaRPr lang="zh-CN" altLang="en-US"/>
        </a:p>
      </dgm:t>
    </dgm:pt>
    <dgm:pt modelId="{B3771CD2-8287-4DE9-82F3-83DD4A2D16DE}" type="pres">
      <dgm:prSet presAssocID="{89D8EF1C-CE1E-4C6D-83F9-B42F7244D7DA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647803A-0981-4172-8037-F236598DDA3C}" type="pres">
      <dgm:prSet presAssocID="{89D8EF1C-CE1E-4C6D-83F9-B42F7244D7DA}" presName="arrow" presStyleLbl="bgShp" presStyleIdx="0" presStyleCnt="1"/>
      <dgm:spPr/>
      <dgm:t>
        <a:bodyPr/>
        <a:lstStyle/>
        <a:p>
          <a:endParaRPr lang="zh-CN" altLang="en-US"/>
        </a:p>
      </dgm:t>
    </dgm:pt>
    <dgm:pt modelId="{AB1421E5-A2F8-42DA-B2AE-93A0C4792FB9}" type="pres">
      <dgm:prSet presAssocID="{89D8EF1C-CE1E-4C6D-83F9-B42F7244D7DA}" presName="linearProcess" presStyleCnt="0"/>
      <dgm:spPr/>
    </dgm:pt>
    <dgm:pt modelId="{93A51112-E797-47AD-A53E-174209FA624D}" type="pres">
      <dgm:prSet presAssocID="{8DF9D10D-D81F-42A0-91ED-71894473B97F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F68AE0D-DEAB-494A-B75A-C92CB5DC749D}" type="pres">
      <dgm:prSet presAssocID="{D7C330C6-FF0C-4E8C-B8DE-64D56C6DAAFE}" presName="sibTrans" presStyleCnt="0"/>
      <dgm:spPr/>
    </dgm:pt>
    <dgm:pt modelId="{02ED8427-BAED-40C2-A12B-17F487E2A30D}" type="pres">
      <dgm:prSet presAssocID="{377C6A66-7022-44C7-BC93-E74291DB3835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42801C5-2B51-486C-B26B-B57EB803642E}" type="pres">
      <dgm:prSet presAssocID="{81A19FE9-E317-4437-81AE-AB8F65E62C25}" presName="sibTrans" presStyleCnt="0"/>
      <dgm:spPr/>
    </dgm:pt>
    <dgm:pt modelId="{F17A4AEE-C3C8-4D2C-8D59-9AC29A47C27E}" type="pres">
      <dgm:prSet presAssocID="{17368E80-1E13-42FE-895D-2C16CF84D097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BF0EF90-9602-4058-B117-C286325129D8}" type="pres">
      <dgm:prSet presAssocID="{89B4106B-D5A1-4837-8A4A-037A11009137}" presName="sibTrans" presStyleCnt="0"/>
      <dgm:spPr/>
    </dgm:pt>
    <dgm:pt modelId="{A7A5D281-C250-4DC1-84FA-ADDCDBCD1BC9}" type="pres">
      <dgm:prSet presAssocID="{A8265F1B-0FBE-48C1-91BE-E21909FD144E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4D3F5BA-428E-4A37-B3DF-569EFE125C63}" type="presOf" srcId="{377C6A66-7022-44C7-BC93-E74291DB3835}" destId="{02ED8427-BAED-40C2-A12B-17F487E2A30D}" srcOrd="0" destOrd="0" presId="urn:microsoft.com/office/officeart/2005/8/layout/hProcess9"/>
    <dgm:cxn modelId="{4BD34170-8D2C-4B21-8A7E-00F5FEE19266}" srcId="{89D8EF1C-CE1E-4C6D-83F9-B42F7244D7DA}" destId="{377C6A66-7022-44C7-BC93-E74291DB3835}" srcOrd="1" destOrd="0" parTransId="{67A7873A-A000-4B5E-8263-DBDDF756797D}" sibTransId="{81A19FE9-E317-4437-81AE-AB8F65E62C25}"/>
    <dgm:cxn modelId="{2D78FF17-C094-43FE-8695-742FF6D773C0}" type="presOf" srcId="{A8265F1B-0FBE-48C1-91BE-E21909FD144E}" destId="{A7A5D281-C250-4DC1-84FA-ADDCDBCD1BC9}" srcOrd="0" destOrd="0" presId="urn:microsoft.com/office/officeart/2005/8/layout/hProcess9"/>
    <dgm:cxn modelId="{59D0EA58-1111-4100-817A-A6BB3D8664DF}" type="presOf" srcId="{8DF9D10D-D81F-42A0-91ED-71894473B97F}" destId="{93A51112-E797-47AD-A53E-174209FA624D}" srcOrd="0" destOrd="0" presId="urn:microsoft.com/office/officeart/2005/8/layout/hProcess9"/>
    <dgm:cxn modelId="{AE1AB959-7615-4A4A-95B8-318CCAC6CB2D}" srcId="{89D8EF1C-CE1E-4C6D-83F9-B42F7244D7DA}" destId="{17368E80-1E13-42FE-895D-2C16CF84D097}" srcOrd="2" destOrd="0" parTransId="{CA26C406-2BA4-478F-9617-169A85C05DDA}" sibTransId="{89B4106B-D5A1-4837-8A4A-037A11009137}"/>
    <dgm:cxn modelId="{51102872-44BB-4432-A859-6EC76937D969}" srcId="{89D8EF1C-CE1E-4C6D-83F9-B42F7244D7DA}" destId="{8DF9D10D-D81F-42A0-91ED-71894473B97F}" srcOrd="0" destOrd="0" parTransId="{18F47CCD-869B-4C82-86B8-C7EAFBA37489}" sibTransId="{D7C330C6-FF0C-4E8C-B8DE-64D56C6DAAFE}"/>
    <dgm:cxn modelId="{92B64C9A-61C9-4258-B58F-E8FC127DF893}" srcId="{89D8EF1C-CE1E-4C6D-83F9-B42F7244D7DA}" destId="{A8265F1B-0FBE-48C1-91BE-E21909FD144E}" srcOrd="3" destOrd="0" parTransId="{6E323C0A-A244-46CB-9114-F7CC62D2E25B}" sibTransId="{FB51BDE1-A764-4939-A317-4F10CCFFF20B}"/>
    <dgm:cxn modelId="{445AA860-E65D-48DE-88B9-02A2B92CFFA1}" type="presOf" srcId="{89D8EF1C-CE1E-4C6D-83F9-B42F7244D7DA}" destId="{B3771CD2-8287-4DE9-82F3-83DD4A2D16DE}" srcOrd="0" destOrd="0" presId="urn:microsoft.com/office/officeart/2005/8/layout/hProcess9"/>
    <dgm:cxn modelId="{CF3F9B2C-6927-4E18-8824-6F6AF949CA57}" type="presOf" srcId="{17368E80-1E13-42FE-895D-2C16CF84D097}" destId="{F17A4AEE-C3C8-4D2C-8D59-9AC29A47C27E}" srcOrd="0" destOrd="0" presId="urn:microsoft.com/office/officeart/2005/8/layout/hProcess9"/>
    <dgm:cxn modelId="{702F2C5A-E29A-402C-8405-FC6536818E95}" type="presParOf" srcId="{B3771CD2-8287-4DE9-82F3-83DD4A2D16DE}" destId="{D647803A-0981-4172-8037-F236598DDA3C}" srcOrd="0" destOrd="0" presId="urn:microsoft.com/office/officeart/2005/8/layout/hProcess9"/>
    <dgm:cxn modelId="{A5BE9384-9978-420A-994D-F007B58A2984}" type="presParOf" srcId="{B3771CD2-8287-4DE9-82F3-83DD4A2D16DE}" destId="{AB1421E5-A2F8-42DA-B2AE-93A0C4792FB9}" srcOrd="1" destOrd="0" presId="urn:microsoft.com/office/officeart/2005/8/layout/hProcess9"/>
    <dgm:cxn modelId="{CE268852-B944-4AEB-B0C4-AAE5A1E06C17}" type="presParOf" srcId="{AB1421E5-A2F8-42DA-B2AE-93A0C4792FB9}" destId="{93A51112-E797-47AD-A53E-174209FA624D}" srcOrd="0" destOrd="0" presId="urn:microsoft.com/office/officeart/2005/8/layout/hProcess9"/>
    <dgm:cxn modelId="{12532B31-07C1-40B6-823B-3A122A379835}" type="presParOf" srcId="{AB1421E5-A2F8-42DA-B2AE-93A0C4792FB9}" destId="{EF68AE0D-DEAB-494A-B75A-C92CB5DC749D}" srcOrd="1" destOrd="0" presId="urn:microsoft.com/office/officeart/2005/8/layout/hProcess9"/>
    <dgm:cxn modelId="{59BA5914-3776-4B27-BB2E-A87B6B364F76}" type="presParOf" srcId="{AB1421E5-A2F8-42DA-B2AE-93A0C4792FB9}" destId="{02ED8427-BAED-40C2-A12B-17F487E2A30D}" srcOrd="2" destOrd="0" presId="urn:microsoft.com/office/officeart/2005/8/layout/hProcess9"/>
    <dgm:cxn modelId="{425B1B53-E32F-4665-A5A1-71C55015DE92}" type="presParOf" srcId="{AB1421E5-A2F8-42DA-B2AE-93A0C4792FB9}" destId="{A42801C5-2B51-486C-B26B-B57EB803642E}" srcOrd="3" destOrd="0" presId="urn:microsoft.com/office/officeart/2005/8/layout/hProcess9"/>
    <dgm:cxn modelId="{9F7E92E4-DCD1-4BFB-8166-A85998EA3E44}" type="presParOf" srcId="{AB1421E5-A2F8-42DA-B2AE-93A0C4792FB9}" destId="{F17A4AEE-C3C8-4D2C-8D59-9AC29A47C27E}" srcOrd="4" destOrd="0" presId="urn:microsoft.com/office/officeart/2005/8/layout/hProcess9"/>
    <dgm:cxn modelId="{EA455A2D-7D24-45E1-AB92-45D7C626B47A}" type="presParOf" srcId="{AB1421E5-A2F8-42DA-B2AE-93A0C4792FB9}" destId="{8BF0EF90-9602-4058-B117-C286325129D8}" srcOrd="5" destOrd="0" presId="urn:microsoft.com/office/officeart/2005/8/layout/hProcess9"/>
    <dgm:cxn modelId="{8FFBAA09-B1A0-430B-8F3F-BF327D888995}" type="presParOf" srcId="{AB1421E5-A2F8-42DA-B2AE-93A0C4792FB9}" destId="{A7A5D281-C250-4DC1-84FA-ADDCDBCD1BC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F160A7-8711-4E41-8A04-FAE32D553427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EB0EA2F-9540-4182-A4DA-805424005E31}">
      <dgm:prSet phldrT="[文本]"/>
      <dgm:spPr>
        <a:xfrm>
          <a:off x="950925" y="1075"/>
          <a:ext cx="503206" cy="327084"/>
        </a:xfrm>
        <a:solidFill>
          <a:srgbClr val="0F6F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altLang="zh-CN" dirty="0" smtClean="0">
              <a:solidFill>
                <a:sysClr val="window" lastClr="FFFFFF"/>
              </a:solidFill>
              <a:latin typeface="Constantia"/>
              <a:ea typeface="宋体"/>
              <a:cs typeface="+mn-cs"/>
            </a:rPr>
            <a:t>Coal </a:t>
          </a:r>
          <a:endParaRPr lang="zh-CN" altLang="en-US" dirty="0">
            <a:solidFill>
              <a:sysClr val="window" lastClr="FFFFFF"/>
            </a:solidFill>
            <a:latin typeface="Constantia"/>
            <a:ea typeface="宋体"/>
            <a:cs typeface="+mn-cs"/>
          </a:endParaRPr>
        </a:p>
      </dgm:t>
    </dgm:pt>
    <dgm:pt modelId="{1273CC11-FB6F-426C-B2D4-90580B18C51E}" type="parTrans" cxnId="{3C3C4992-EB11-4715-88D0-04BF067B2B3F}">
      <dgm:prSet/>
      <dgm:spPr/>
      <dgm:t>
        <a:bodyPr/>
        <a:lstStyle/>
        <a:p>
          <a:endParaRPr lang="zh-CN" altLang="en-US"/>
        </a:p>
      </dgm:t>
    </dgm:pt>
    <dgm:pt modelId="{00C5D850-80CC-49ED-994A-921FF044700B}" type="sibTrans" cxnId="{3C3C4992-EB11-4715-88D0-04BF067B2B3F}">
      <dgm:prSet/>
      <dgm:spPr>
        <a:xfrm>
          <a:off x="549601" y="164617"/>
          <a:ext cx="1305855" cy="1305855"/>
        </a:xfrm>
        <a:noFill/>
        <a:ln w="9525" cap="flat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CN" altLang="en-US"/>
        </a:p>
      </dgm:t>
    </dgm:pt>
    <dgm:pt modelId="{09866322-2BE3-42F4-9C26-89258DD17474}">
      <dgm:prSet phldrT="[文本]"/>
      <dgm:spPr>
        <a:xfrm>
          <a:off x="1571896" y="452237"/>
          <a:ext cx="503206" cy="327084"/>
        </a:xfrm>
        <a:solidFill>
          <a:srgbClr val="0F6F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altLang="zh-CN" dirty="0" smtClean="0">
              <a:solidFill>
                <a:sysClr val="window" lastClr="FFFFFF"/>
              </a:solidFill>
              <a:latin typeface="Constantia"/>
              <a:ea typeface="宋体"/>
              <a:cs typeface="+mn-cs"/>
            </a:rPr>
            <a:t>Oil</a:t>
          </a:r>
          <a:endParaRPr lang="zh-CN" altLang="en-US" dirty="0">
            <a:solidFill>
              <a:sysClr val="window" lastClr="FFFFFF"/>
            </a:solidFill>
            <a:latin typeface="Constantia"/>
            <a:ea typeface="宋体"/>
            <a:cs typeface="+mn-cs"/>
          </a:endParaRPr>
        </a:p>
      </dgm:t>
    </dgm:pt>
    <dgm:pt modelId="{3E93B9B8-D433-49C5-9561-862D424F4AE3}" type="parTrans" cxnId="{95FCE484-D6B2-4DBE-8859-7E71C1A06F41}">
      <dgm:prSet/>
      <dgm:spPr/>
      <dgm:t>
        <a:bodyPr/>
        <a:lstStyle/>
        <a:p>
          <a:endParaRPr lang="zh-CN" altLang="en-US"/>
        </a:p>
      </dgm:t>
    </dgm:pt>
    <dgm:pt modelId="{EA00CAB0-DC65-4D8B-AA56-00D03EB2D9F5}" type="sibTrans" cxnId="{95FCE484-D6B2-4DBE-8859-7E71C1A06F41}">
      <dgm:prSet/>
      <dgm:spPr>
        <a:xfrm>
          <a:off x="549601" y="164617"/>
          <a:ext cx="1305855" cy="1305855"/>
        </a:xfrm>
        <a:noFill/>
        <a:ln w="9525" cap="flat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CN" altLang="en-US"/>
        </a:p>
      </dgm:t>
    </dgm:pt>
    <dgm:pt modelId="{1CC53A39-3C39-4170-9447-E041B41122A8}">
      <dgm:prSet phldrT="[文本]"/>
      <dgm:spPr>
        <a:xfrm>
          <a:off x="1334707" y="1182233"/>
          <a:ext cx="503206" cy="327084"/>
        </a:xfrm>
        <a:solidFill>
          <a:srgbClr val="0F6F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altLang="zh-CN" dirty="0" smtClean="0">
              <a:solidFill>
                <a:sysClr val="window" lastClr="FFFFFF"/>
              </a:solidFill>
              <a:latin typeface="Constantia"/>
              <a:ea typeface="宋体"/>
              <a:cs typeface="+mn-cs"/>
            </a:rPr>
            <a:t>Natural Gas</a:t>
          </a:r>
          <a:endParaRPr lang="zh-CN" altLang="en-US" dirty="0">
            <a:solidFill>
              <a:sysClr val="window" lastClr="FFFFFF"/>
            </a:solidFill>
            <a:latin typeface="Constantia"/>
            <a:ea typeface="宋体"/>
            <a:cs typeface="+mn-cs"/>
          </a:endParaRPr>
        </a:p>
      </dgm:t>
    </dgm:pt>
    <dgm:pt modelId="{0572C795-1D83-47CD-99E1-84686E531BB1}" type="parTrans" cxnId="{B3BAD053-6C3A-498F-8EEC-B1849A5B0A55}">
      <dgm:prSet/>
      <dgm:spPr/>
      <dgm:t>
        <a:bodyPr/>
        <a:lstStyle/>
        <a:p>
          <a:endParaRPr lang="zh-CN" altLang="en-US"/>
        </a:p>
      </dgm:t>
    </dgm:pt>
    <dgm:pt modelId="{00EA2CB5-74CE-4D17-9C7E-E2146FAA132B}" type="sibTrans" cxnId="{B3BAD053-6C3A-498F-8EEC-B1849A5B0A55}">
      <dgm:prSet/>
      <dgm:spPr>
        <a:xfrm>
          <a:off x="549601" y="164617"/>
          <a:ext cx="1305855" cy="1305855"/>
        </a:xfrm>
        <a:noFill/>
        <a:ln w="9525" cap="flat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CN" altLang="en-US"/>
        </a:p>
      </dgm:t>
    </dgm:pt>
    <dgm:pt modelId="{78CF1AEF-B2D5-4098-B5E4-9E86A94BC321}">
      <dgm:prSet phldrT="[文本]"/>
      <dgm:spPr>
        <a:xfrm>
          <a:off x="567144" y="1182233"/>
          <a:ext cx="503206" cy="327084"/>
        </a:xfrm>
        <a:solidFill>
          <a:srgbClr val="0F6F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altLang="zh-CN" dirty="0" smtClean="0">
              <a:solidFill>
                <a:sysClr val="window" lastClr="FFFFFF"/>
              </a:solidFill>
              <a:latin typeface="Constantia"/>
              <a:ea typeface="宋体"/>
              <a:cs typeface="+mn-cs"/>
            </a:rPr>
            <a:t>Solid waste</a:t>
          </a:r>
          <a:endParaRPr lang="zh-CN" altLang="en-US" dirty="0">
            <a:solidFill>
              <a:sysClr val="window" lastClr="FFFFFF"/>
            </a:solidFill>
            <a:latin typeface="Constantia"/>
            <a:ea typeface="宋体"/>
            <a:cs typeface="+mn-cs"/>
          </a:endParaRPr>
        </a:p>
      </dgm:t>
    </dgm:pt>
    <dgm:pt modelId="{956CD4C4-4A4F-4C3F-8B5B-88D20E975E98}" type="parTrans" cxnId="{790C6D54-11F4-4500-9AE1-23A5FBCAE276}">
      <dgm:prSet/>
      <dgm:spPr/>
      <dgm:t>
        <a:bodyPr/>
        <a:lstStyle/>
        <a:p>
          <a:endParaRPr lang="zh-CN" altLang="en-US"/>
        </a:p>
      </dgm:t>
    </dgm:pt>
    <dgm:pt modelId="{3B38076A-6F6C-405C-B1FA-8E7E79B685C2}" type="sibTrans" cxnId="{790C6D54-11F4-4500-9AE1-23A5FBCAE276}">
      <dgm:prSet/>
      <dgm:spPr>
        <a:xfrm>
          <a:off x="549601" y="164617"/>
          <a:ext cx="1305855" cy="1305855"/>
        </a:xfrm>
        <a:noFill/>
        <a:ln w="9525" cap="flat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CN" altLang="en-US"/>
        </a:p>
      </dgm:t>
    </dgm:pt>
    <dgm:pt modelId="{231B1557-9FD4-4C02-8FCF-8B607B7BCD12}">
      <dgm:prSet phldrT="[文本]"/>
      <dgm:spPr>
        <a:xfrm>
          <a:off x="329954" y="452237"/>
          <a:ext cx="503206" cy="327084"/>
        </a:xfrm>
        <a:solidFill>
          <a:srgbClr val="0F6F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altLang="zh-CN" dirty="0" smtClean="0">
              <a:solidFill>
                <a:sysClr val="window" lastClr="FFFFFF"/>
              </a:solidFill>
              <a:latin typeface="Constantia"/>
              <a:ea typeface="宋体"/>
              <a:cs typeface="+mn-cs"/>
            </a:rPr>
            <a:t>Biomass</a:t>
          </a:r>
          <a:endParaRPr lang="zh-CN" altLang="en-US" dirty="0">
            <a:solidFill>
              <a:sysClr val="window" lastClr="FFFFFF"/>
            </a:solidFill>
            <a:latin typeface="Constantia"/>
            <a:ea typeface="宋体"/>
            <a:cs typeface="+mn-cs"/>
          </a:endParaRPr>
        </a:p>
      </dgm:t>
    </dgm:pt>
    <dgm:pt modelId="{9CAD135C-B010-44C8-8587-2C89A5075D6D}" type="parTrans" cxnId="{1DC0A617-9835-465F-89EA-ACAF0B95BFEE}">
      <dgm:prSet/>
      <dgm:spPr/>
      <dgm:t>
        <a:bodyPr/>
        <a:lstStyle/>
        <a:p>
          <a:endParaRPr lang="zh-CN" altLang="en-US"/>
        </a:p>
      </dgm:t>
    </dgm:pt>
    <dgm:pt modelId="{677ABC25-8F4E-4C74-BB61-64BD2ECB3DB1}" type="sibTrans" cxnId="{1DC0A617-9835-465F-89EA-ACAF0B95BFEE}">
      <dgm:prSet/>
      <dgm:spPr>
        <a:xfrm>
          <a:off x="549601" y="164617"/>
          <a:ext cx="1305855" cy="1305855"/>
        </a:xfrm>
        <a:noFill/>
        <a:ln w="9525" cap="flat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CN" altLang="en-US"/>
        </a:p>
      </dgm:t>
    </dgm:pt>
    <dgm:pt modelId="{0665340D-74CF-4D65-B531-EC5480E2AF06}" type="pres">
      <dgm:prSet presAssocID="{6AF160A7-8711-4E41-8A04-FAE32D55342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FFD1423A-3C88-4E12-BC4A-B5A02EE97DF1}" type="pres">
      <dgm:prSet presAssocID="{FEB0EA2F-9540-4182-A4DA-805424005E31}" presName="node" presStyleLbl="node1" presStyleIdx="0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5E9ABAA0-960A-4BA9-85E3-D413DF0BE9D3}" type="pres">
      <dgm:prSet presAssocID="{FEB0EA2F-9540-4182-A4DA-805424005E31}" presName="spNode" presStyleCnt="0"/>
      <dgm:spPr/>
    </dgm:pt>
    <dgm:pt modelId="{1ACD42B7-CB32-424B-BB43-AD4A21EC9B4F}" type="pres">
      <dgm:prSet presAssocID="{00C5D850-80CC-49ED-994A-921FF044700B}" presName="sibTrans" presStyleLbl="sibTrans1D1" presStyleIdx="0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907981" y="51876"/>
              </a:moveTo>
              <a:arcTo wR="652927" hR="652927" stAng="17579623" swAng="1959429"/>
            </a:path>
          </a:pathLst>
        </a:custGeom>
      </dgm:spPr>
      <dgm:t>
        <a:bodyPr/>
        <a:lstStyle/>
        <a:p>
          <a:endParaRPr lang="zh-CN" altLang="en-US"/>
        </a:p>
      </dgm:t>
    </dgm:pt>
    <dgm:pt modelId="{AA09D409-FF2B-4ECE-BBD3-7FB428685FE2}" type="pres">
      <dgm:prSet presAssocID="{09866322-2BE3-42F4-9C26-89258DD17474}" presName="node" presStyleLbl="node1" presStyleIdx="1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435A6D86-EC61-4A0A-B1A2-3F1C3C262862}" type="pres">
      <dgm:prSet presAssocID="{09866322-2BE3-42F4-9C26-89258DD17474}" presName="spNode" presStyleCnt="0"/>
      <dgm:spPr/>
    </dgm:pt>
    <dgm:pt modelId="{B39EA387-F761-4417-A386-4F8CB4CCD860}" type="pres">
      <dgm:prSet presAssocID="{EA00CAB0-DC65-4D8B-AA56-00D03EB2D9F5}" presName="sibTrans" presStyleLbl="sibTrans1D1" presStyleIdx="1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1304967" y="618875"/>
              </a:moveTo>
              <a:arcTo wR="652927" hR="652927" stAng="21420626" swAng="2194682"/>
            </a:path>
          </a:pathLst>
        </a:custGeom>
      </dgm:spPr>
      <dgm:t>
        <a:bodyPr/>
        <a:lstStyle/>
        <a:p>
          <a:endParaRPr lang="zh-CN" altLang="en-US"/>
        </a:p>
      </dgm:t>
    </dgm:pt>
    <dgm:pt modelId="{DFA57B7D-5826-44E5-A250-8BD65141D9C8}" type="pres">
      <dgm:prSet presAssocID="{1CC53A39-3C39-4170-9447-E041B41122A8}" presName="node" presStyleLbl="node1" presStyleIdx="2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BB827101-F54E-4D09-8AAA-38F4484C3697}" type="pres">
      <dgm:prSet presAssocID="{1CC53A39-3C39-4170-9447-E041B41122A8}" presName="spNode" presStyleCnt="0"/>
      <dgm:spPr/>
    </dgm:pt>
    <dgm:pt modelId="{A7E24F77-3FC0-4B5C-BA02-99E557FD7BED}" type="pres">
      <dgm:prSet presAssocID="{00EA2CB5-74CE-4D17-9C7E-E2146FAA132B}" presName="sibTrans" presStyleLbl="sibTrans1D1" presStyleIdx="2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782516" y="1292866"/>
              </a:moveTo>
              <a:arcTo wR="652927" hR="652927" stAng="4713142" swAng="1373717"/>
            </a:path>
          </a:pathLst>
        </a:custGeom>
      </dgm:spPr>
      <dgm:t>
        <a:bodyPr/>
        <a:lstStyle/>
        <a:p>
          <a:endParaRPr lang="zh-CN" altLang="en-US"/>
        </a:p>
      </dgm:t>
    </dgm:pt>
    <dgm:pt modelId="{C8636EDF-1B25-426F-A660-91E1C140C6DC}" type="pres">
      <dgm:prSet presAssocID="{78CF1AEF-B2D5-4098-B5E4-9E86A94BC321}" presName="node" presStyleLbl="node1" presStyleIdx="3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2C92E068-0D72-4A43-B0C9-902F90604A41}" type="pres">
      <dgm:prSet presAssocID="{78CF1AEF-B2D5-4098-B5E4-9E86A94BC321}" presName="spNode" presStyleCnt="0"/>
      <dgm:spPr/>
    </dgm:pt>
    <dgm:pt modelId="{2F4E2604-FC9E-47B2-A79D-8350B3FA22D7}" type="pres">
      <dgm:prSet presAssocID="{3B38076A-6F6C-405C-B1FA-8E7E79B685C2}" presName="sibTrans" presStyleLbl="sibTrans1D1" presStyleIdx="3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109017" y="1014143"/>
              </a:moveTo>
              <a:arcTo wR="652927" hR="652927" stAng="8784692" swAng="2194682"/>
            </a:path>
          </a:pathLst>
        </a:custGeom>
      </dgm:spPr>
      <dgm:t>
        <a:bodyPr/>
        <a:lstStyle/>
        <a:p>
          <a:endParaRPr lang="zh-CN" altLang="en-US"/>
        </a:p>
      </dgm:t>
    </dgm:pt>
    <dgm:pt modelId="{8D0A7CC8-B9F0-4476-9B4A-FA4205168BE6}" type="pres">
      <dgm:prSet presAssocID="{231B1557-9FD4-4C02-8FCF-8B607B7BCD12}" presName="node" presStyleLbl="node1" presStyleIdx="4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247C893E-57C7-45BE-97D5-8859964C9143}" type="pres">
      <dgm:prSet presAssocID="{231B1557-9FD4-4C02-8FCF-8B607B7BCD12}" presName="spNode" presStyleCnt="0"/>
      <dgm:spPr/>
    </dgm:pt>
    <dgm:pt modelId="{CBB6BBBD-9935-43BC-A830-785F13F14FA3}" type="pres">
      <dgm:prSet presAssocID="{677ABC25-8F4E-4C74-BB61-64BD2ECB3DB1}" presName="sibTrans" presStyleLbl="sibTrans1D1" presStyleIdx="4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113861" y="284523"/>
              </a:moveTo>
              <a:arcTo wR="652927" hR="652927" stAng="12860949" swAng="1959429"/>
            </a:path>
          </a:pathLst>
        </a:custGeom>
      </dgm:spPr>
      <dgm:t>
        <a:bodyPr/>
        <a:lstStyle/>
        <a:p>
          <a:endParaRPr lang="zh-CN" altLang="en-US"/>
        </a:p>
      </dgm:t>
    </dgm:pt>
  </dgm:ptLst>
  <dgm:cxnLst>
    <dgm:cxn modelId="{18AE20A5-C47F-4F1F-A6A6-0AB761AFE3AF}" type="presOf" srcId="{00EA2CB5-74CE-4D17-9C7E-E2146FAA132B}" destId="{A7E24F77-3FC0-4B5C-BA02-99E557FD7BED}" srcOrd="0" destOrd="0" presId="urn:microsoft.com/office/officeart/2005/8/layout/cycle6"/>
    <dgm:cxn modelId="{51428BC1-DA27-4F11-8B13-8A709033C1EB}" type="presOf" srcId="{231B1557-9FD4-4C02-8FCF-8B607B7BCD12}" destId="{8D0A7CC8-B9F0-4476-9B4A-FA4205168BE6}" srcOrd="0" destOrd="0" presId="urn:microsoft.com/office/officeart/2005/8/layout/cycle6"/>
    <dgm:cxn modelId="{95FCE484-D6B2-4DBE-8859-7E71C1A06F41}" srcId="{6AF160A7-8711-4E41-8A04-FAE32D553427}" destId="{09866322-2BE3-42F4-9C26-89258DD17474}" srcOrd="1" destOrd="0" parTransId="{3E93B9B8-D433-49C5-9561-862D424F4AE3}" sibTransId="{EA00CAB0-DC65-4D8B-AA56-00D03EB2D9F5}"/>
    <dgm:cxn modelId="{B3BAD053-6C3A-498F-8EEC-B1849A5B0A55}" srcId="{6AF160A7-8711-4E41-8A04-FAE32D553427}" destId="{1CC53A39-3C39-4170-9447-E041B41122A8}" srcOrd="2" destOrd="0" parTransId="{0572C795-1D83-47CD-99E1-84686E531BB1}" sibTransId="{00EA2CB5-74CE-4D17-9C7E-E2146FAA132B}"/>
    <dgm:cxn modelId="{1DC0A617-9835-465F-89EA-ACAF0B95BFEE}" srcId="{6AF160A7-8711-4E41-8A04-FAE32D553427}" destId="{231B1557-9FD4-4C02-8FCF-8B607B7BCD12}" srcOrd="4" destOrd="0" parTransId="{9CAD135C-B010-44C8-8587-2C89A5075D6D}" sibTransId="{677ABC25-8F4E-4C74-BB61-64BD2ECB3DB1}"/>
    <dgm:cxn modelId="{21FABF33-05E0-4E2E-A3B0-56FB0EF8EF1F}" type="presOf" srcId="{00C5D850-80CC-49ED-994A-921FF044700B}" destId="{1ACD42B7-CB32-424B-BB43-AD4A21EC9B4F}" srcOrd="0" destOrd="0" presId="urn:microsoft.com/office/officeart/2005/8/layout/cycle6"/>
    <dgm:cxn modelId="{3C3C4992-EB11-4715-88D0-04BF067B2B3F}" srcId="{6AF160A7-8711-4E41-8A04-FAE32D553427}" destId="{FEB0EA2F-9540-4182-A4DA-805424005E31}" srcOrd="0" destOrd="0" parTransId="{1273CC11-FB6F-426C-B2D4-90580B18C51E}" sibTransId="{00C5D850-80CC-49ED-994A-921FF044700B}"/>
    <dgm:cxn modelId="{A2D56ACC-0B5D-44C2-B825-ACBE0A0247B1}" type="presOf" srcId="{1CC53A39-3C39-4170-9447-E041B41122A8}" destId="{DFA57B7D-5826-44E5-A250-8BD65141D9C8}" srcOrd="0" destOrd="0" presId="urn:microsoft.com/office/officeart/2005/8/layout/cycle6"/>
    <dgm:cxn modelId="{790C6D54-11F4-4500-9AE1-23A5FBCAE276}" srcId="{6AF160A7-8711-4E41-8A04-FAE32D553427}" destId="{78CF1AEF-B2D5-4098-B5E4-9E86A94BC321}" srcOrd="3" destOrd="0" parTransId="{956CD4C4-4A4F-4C3F-8B5B-88D20E975E98}" sibTransId="{3B38076A-6F6C-405C-B1FA-8E7E79B685C2}"/>
    <dgm:cxn modelId="{607F7CE6-BB24-4DC5-BD40-DF89D709D4DD}" type="presOf" srcId="{09866322-2BE3-42F4-9C26-89258DD17474}" destId="{AA09D409-FF2B-4ECE-BBD3-7FB428685FE2}" srcOrd="0" destOrd="0" presId="urn:microsoft.com/office/officeart/2005/8/layout/cycle6"/>
    <dgm:cxn modelId="{69E3B3E7-F270-4954-9697-F0BD1167B604}" type="presOf" srcId="{677ABC25-8F4E-4C74-BB61-64BD2ECB3DB1}" destId="{CBB6BBBD-9935-43BC-A830-785F13F14FA3}" srcOrd="0" destOrd="0" presId="urn:microsoft.com/office/officeart/2005/8/layout/cycle6"/>
    <dgm:cxn modelId="{2507AB24-4063-46D7-8FC9-45C4A6A3D64D}" type="presOf" srcId="{3B38076A-6F6C-405C-B1FA-8E7E79B685C2}" destId="{2F4E2604-FC9E-47B2-A79D-8350B3FA22D7}" srcOrd="0" destOrd="0" presId="urn:microsoft.com/office/officeart/2005/8/layout/cycle6"/>
    <dgm:cxn modelId="{E7749521-71E4-4ACD-A290-163DACF3699F}" type="presOf" srcId="{FEB0EA2F-9540-4182-A4DA-805424005E31}" destId="{FFD1423A-3C88-4E12-BC4A-B5A02EE97DF1}" srcOrd="0" destOrd="0" presId="urn:microsoft.com/office/officeart/2005/8/layout/cycle6"/>
    <dgm:cxn modelId="{4825AA70-7033-48F4-B0C0-726A69EC1932}" type="presOf" srcId="{EA00CAB0-DC65-4D8B-AA56-00D03EB2D9F5}" destId="{B39EA387-F761-4417-A386-4F8CB4CCD860}" srcOrd="0" destOrd="0" presId="urn:microsoft.com/office/officeart/2005/8/layout/cycle6"/>
    <dgm:cxn modelId="{2BD8798D-E5A8-44E7-AA13-6F86B1538768}" type="presOf" srcId="{78CF1AEF-B2D5-4098-B5E4-9E86A94BC321}" destId="{C8636EDF-1B25-426F-A660-91E1C140C6DC}" srcOrd="0" destOrd="0" presId="urn:microsoft.com/office/officeart/2005/8/layout/cycle6"/>
    <dgm:cxn modelId="{79F14485-1D4B-4709-8ED8-6C1BB0674563}" type="presOf" srcId="{6AF160A7-8711-4E41-8A04-FAE32D553427}" destId="{0665340D-74CF-4D65-B531-EC5480E2AF06}" srcOrd="0" destOrd="0" presId="urn:microsoft.com/office/officeart/2005/8/layout/cycle6"/>
    <dgm:cxn modelId="{D25AAE42-D04A-4899-BAC9-CDF749212F32}" type="presParOf" srcId="{0665340D-74CF-4D65-B531-EC5480E2AF06}" destId="{FFD1423A-3C88-4E12-BC4A-B5A02EE97DF1}" srcOrd="0" destOrd="0" presId="urn:microsoft.com/office/officeart/2005/8/layout/cycle6"/>
    <dgm:cxn modelId="{14D2C247-D0AD-4302-8719-7FFAD16BED64}" type="presParOf" srcId="{0665340D-74CF-4D65-B531-EC5480E2AF06}" destId="{5E9ABAA0-960A-4BA9-85E3-D413DF0BE9D3}" srcOrd="1" destOrd="0" presId="urn:microsoft.com/office/officeart/2005/8/layout/cycle6"/>
    <dgm:cxn modelId="{25452CF1-0A21-4173-AC5A-673697348E5E}" type="presParOf" srcId="{0665340D-74CF-4D65-B531-EC5480E2AF06}" destId="{1ACD42B7-CB32-424B-BB43-AD4A21EC9B4F}" srcOrd="2" destOrd="0" presId="urn:microsoft.com/office/officeart/2005/8/layout/cycle6"/>
    <dgm:cxn modelId="{4BCB294D-4688-4B30-8AD7-3826B57DF1DF}" type="presParOf" srcId="{0665340D-74CF-4D65-B531-EC5480E2AF06}" destId="{AA09D409-FF2B-4ECE-BBD3-7FB428685FE2}" srcOrd="3" destOrd="0" presId="urn:microsoft.com/office/officeart/2005/8/layout/cycle6"/>
    <dgm:cxn modelId="{6452E5BC-540A-45DE-8B7B-BF0BA72EFF40}" type="presParOf" srcId="{0665340D-74CF-4D65-B531-EC5480E2AF06}" destId="{435A6D86-EC61-4A0A-B1A2-3F1C3C262862}" srcOrd="4" destOrd="0" presId="urn:microsoft.com/office/officeart/2005/8/layout/cycle6"/>
    <dgm:cxn modelId="{62BAB3BE-11E1-4EA3-B81C-B87C3A2733A0}" type="presParOf" srcId="{0665340D-74CF-4D65-B531-EC5480E2AF06}" destId="{B39EA387-F761-4417-A386-4F8CB4CCD860}" srcOrd="5" destOrd="0" presId="urn:microsoft.com/office/officeart/2005/8/layout/cycle6"/>
    <dgm:cxn modelId="{25255C36-1B56-488E-A1D6-75D45C72EFD8}" type="presParOf" srcId="{0665340D-74CF-4D65-B531-EC5480E2AF06}" destId="{DFA57B7D-5826-44E5-A250-8BD65141D9C8}" srcOrd="6" destOrd="0" presId="urn:microsoft.com/office/officeart/2005/8/layout/cycle6"/>
    <dgm:cxn modelId="{09CCB2B0-BD62-4A87-8CBE-F14D8B834EFF}" type="presParOf" srcId="{0665340D-74CF-4D65-B531-EC5480E2AF06}" destId="{BB827101-F54E-4D09-8AAA-38F4484C3697}" srcOrd="7" destOrd="0" presId="urn:microsoft.com/office/officeart/2005/8/layout/cycle6"/>
    <dgm:cxn modelId="{158408EE-EBF8-42AC-AA4D-BD96968863B1}" type="presParOf" srcId="{0665340D-74CF-4D65-B531-EC5480E2AF06}" destId="{A7E24F77-3FC0-4B5C-BA02-99E557FD7BED}" srcOrd="8" destOrd="0" presId="urn:microsoft.com/office/officeart/2005/8/layout/cycle6"/>
    <dgm:cxn modelId="{663F7A31-83FE-47C6-AD93-A61D8F50AB40}" type="presParOf" srcId="{0665340D-74CF-4D65-B531-EC5480E2AF06}" destId="{C8636EDF-1B25-426F-A660-91E1C140C6DC}" srcOrd="9" destOrd="0" presId="urn:microsoft.com/office/officeart/2005/8/layout/cycle6"/>
    <dgm:cxn modelId="{95A4188F-3132-4E82-AEC3-543D74EEAEA3}" type="presParOf" srcId="{0665340D-74CF-4D65-B531-EC5480E2AF06}" destId="{2C92E068-0D72-4A43-B0C9-902F90604A41}" srcOrd="10" destOrd="0" presId="urn:microsoft.com/office/officeart/2005/8/layout/cycle6"/>
    <dgm:cxn modelId="{58DAA212-2A59-4F6F-BDFD-5471BC4604D9}" type="presParOf" srcId="{0665340D-74CF-4D65-B531-EC5480E2AF06}" destId="{2F4E2604-FC9E-47B2-A79D-8350B3FA22D7}" srcOrd="11" destOrd="0" presId="urn:microsoft.com/office/officeart/2005/8/layout/cycle6"/>
    <dgm:cxn modelId="{493FABBF-C613-42EE-9BEA-D406C60FB00F}" type="presParOf" srcId="{0665340D-74CF-4D65-B531-EC5480E2AF06}" destId="{8D0A7CC8-B9F0-4476-9B4A-FA4205168BE6}" srcOrd="12" destOrd="0" presId="urn:microsoft.com/office/officeart/2005/8/layout/cycle6"/>
    <dgm:cxn modelId="{2327D100-F7D5-473E-8706-1126B3F7DE3F}" type="presParOf" srcId="{0665340D-74CF-4D65-B531-EC5480E2AF06}" destId="{247C893E-57C7-45BE-97D5-8859964C9143}" srcOrd="13" destOrd="0" presId="urn:microsoft.com/office/officeart/2005/8/layout/cycle6"/>
    <dgm:cxn modelId="{0CED8656-68A6-4763-8A40-9F068C62C330}" type="presParOf" srcId="{0665340D-74CF-4D65-B531-EC5480E2AF06}" destId="{CBB6BBBD-9935-43BC-A830-785F13F14FA3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F160A7-8711-4E41-8A04-FAE32D553427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EB0EA2F-9540-4182-A4DA-805424005E31}">
      <dgm:prSet phldrT="[文本]"/>
      <dgm:spPr>
        <a:xfrm>
          <a:off x="996431" y="674"/>
          <a:ext cx="412194" cy="267926"/>
        </a:xfrm>
        <a:solidFill>
          <a:srgbClr val="0F6F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altLang="zh-CN" dirty="0" smtClean="0">
              <a:solidFill>
                <a:sysClr val="window" lastClr="FFFFFF"/>
              </a:solidFill>
              <a:latin typeface="Constantia"/>
              <a:ea typeface="宋体"/>
              <a:cs typeface="+mn-cs"/>
            </a:rPr>
            <a:t>Power stations</a:t>
          </a:r>
          <a:endParaRPr lang="zh-CN" altLang="en-US" dirty="0">
            <a:solidFill>
              <a:sysClr val="window" lastClr="FFFFFF"/>
            </a:solidFill>
            <a:latin typeface="Constantia"/>
            <a:ea typeface="宋体"/>
            <a:cs typeface="+mn-cs"/>
          </a:endParaRPr>
        </a:p>
      </dgm:t>
    </dgm:pt>
    <dgm:pt modelId="{1273CC11-FB6F-426C-B2D4-90580B18C51E}" type="parTrans" cxnId="{3C3C4992-EB11-4715-88D0-04BF067B2B3F}">
      <dgm:prSet/>
      <dgm:spPr/>
      <dgm:t>
        <a:bodyPr/>
        <a:lstStyle/>
        <a:p>
          <a:endParaRPr lang="zh-CN" altLang="en-US"/>
        </a:p>
      </dgm:t>
    </dgm:pt>
    <dgm:pt modelId="{00C5D850-80CC-49ED-994A-921FF044700B}" type="sibTrans" cxnId="{3C3C4992-EB11-4715-88D0-04BF067B2B3F}">
      <dgm:prSet/>
      <dgm:spPr>
        <a:xfrm>
          <a:off x="571199" y="134637"/>
          <a:ext cx="1262658" cy="1262658"/>
        </a:xfrm>
        <a:noFill/>
        <a:ln w="9525" cap="flat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CN" altLang="en-US"/>
        </a:p>
      </dgm:t>
    </dgm:pt>
    <dgm:pt modelId="{09866322-2BE3-42F4-9C26-89258DD17474}">
      <dgm:prSet phldrT="[文本]"/>
      <dgm:spPr>
        <a:xfrm>
          <a:off x="1543178" y="316338"/>
          <a:ext cx="412194" cy="267926"/>
        </a:xfrm>
        <a:solidFill>
          <a:srgbClr val="0F6F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altLang="zh-CN" dirty="0" smtClean="0">
              <a:solidFill>
                <a:sysClr val="window" lastClr="FFFFFF"/>
              </a:solidFill>
              <a:latin typeface="Constantia"/>
              <a:ea typeface="宋体"/>
              <a:cs typeface="+mn-cs"/>
            </a:rPr>
            <a:t>Industry</a:t>
          </a:r>
          <a:endParaRPr lang="zh-CN" altLang="en-US" dirty="0">
            <a:solidFill>
              <a:sysClr val="window" lastClr="FFFFFF"/>
            </a:solidFill>
            <a:latin typeface="Constantia"/>
            <a:ea typeface="宋体"/>
            <a:cs typeface="+mn-cs"/>
          </a:endParaRPr>
        </a:p>
      </dgm:t>
    </dgm:pt>
    <dgm:pt modelId="{3E93B9B8-D433-49C5-9561-862D424F4AE3}" type="parTrans" cxnId="{95FCE484-D6B2-4DBE-8859-7E71C1A06F41}">
      <dgm:prSet/>
      <dgm:spPr/>
      <dgm:t>
        <a:bodyPr/>
        <a:lstStyle/>
        <a:p>
          <a:endParaRPr lang="zh-CN" altLang="en-US"/>
        </a:p>
      </dgm:t>
    </dgm:pt>
    <dgm:pt modelId="{EA00CAB0-DC65-4D8B-AA56-00D03EB2D9F5}" type="sibTrans" cxnId="{95FCE484-D6B2-4DBE-8859-7E71C1A06F41}">
      <dgm:prSet/>
      <dgm:spPr>
        <a:xfrm>
          <a:off x="571199" y="134637"/>
          <a:ext cx="1262658" cy="1262658"/>
        </a:xfrm>
        <a:noFill/>
        <a:ln w="9525" cap="flat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CN" altLang="en-US"/>
        </a:p>
      </dgm:t>
    </dgm:pt>
    <dgm:pt modelId="{1CC53A39-3C39-4170-9447-E041B41122A8}">
      <dgm:prSet phldrT="[文本]"/>
      <dgm:spPr>
        <a:xfrm>
          <a:off x="1543178" y="947668"/>
          <a:ext cx="412194" cy="267926"/>
        </a:xfrm>
        <a:solidFill>
          <a:srgbClr val="0F6F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altLang="zh-CN" dirty="0" smtClean="0">
              <a:solidFill>
                <a:sysClr val="window" lastClr="FFFFFF"/>
              </a:solidFill>
              <a:latin typeface="Constantia"/>
              <a:ea typeface="宋体"/>
              <a:cs typeface="+mn-cs"/>
            </a:rPr>
            <a:t>Residential</a:t>
          </a:r>
          <a:endParaRPr lang="zh-CN" altLang="en-US" dirty="0">
            <a:solidFill>
              <a:sysClr val="window" lastClr="FFFFFF"/>
            </a:solidFill>
            <a:latin typeface="Constantia"/>
            <a:ea typeface="宋体"/>
            <a:cs typeface="+mn-cs"/>
          </a:endParaRPr>
        </a:p>
      </dgm:t>
    </dgm:pt>
    <dgm:pt modelId="{0572C795-1D83-47CD-99E1-84686E531BB1}" type="parTrans" cxnId="{B3BAD053-6C3A-498F-8EEC-B1849A5B0A55}">
      <dgm:prSet/>
      <dgm:spPr/>
      <dgm:t>
        <a:bodyPr/>
        <a:lstStyle/>
        <a:p>
          <a:endParaRPr lang="zh-CN" altLang="en-US"/>
        </a:p>
      </dgm:t>
    </dgm:pt>
    <dgm:pt modelId="{00EA2CB5-74CE-4D17-9C7E-E2146FAA132B}" type="sibTrans" cxnId="{B3BAD053-6C3A-498F-8EEC-B1849A5B0A55}">
      <dgm:prSet/>
      <dgm:spPr>
        <a:xfrm>
          <a:off x="571199" y="134637"/>
          <a:ext cx="1262658" cy="1262658"/>
        </a:xfrm>
        <a:noFill/>
        <a:ln w="9525" cap="flat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CN" altLang="en-US"/>
        </a:p>
      </dgm:t>
    </dgm:pt>
    <dgm:pt modelId="{78CF1AEF-B2D5-4098-B5E4-9E86A94BC321}">
      <dgm:prSet phldrT="[文本]"/>
      <dgm:spPr>
        <a:xfrm>
          <a:off x="449684" y="947668"/>
          <a:ext cx="412194" cy="267926"/>
        </a:xfrm>
        <a:solidFill>
          <a:srgbClr val="0F6F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altLang="zh-CN" dirty="0" smtClean="0">
              <a:solidFill>
                <a:sysClr val="window" lastClr="FFFFFF"/>
              </a:solidFill>
              <a:latin typeface="Constantia"/>
              <a:ea typeface="宋体"/>
              <a:cs typeface="+mn-cs"/>
            </a:rPr>
            <a:t>Transportation</a:t>
          </a:r>
          <a:endParaRPr lang="zh-CN" altLang="en-US" dirty="0">
            <a:solidFill>
              <a:sysClr val="window" lastClr="FFFFFF"/>
            </a:solidFill>
            <a:latin typeface="Constantia"/>
            <a:ea typeface="宋体"/>
            <a:cs typeface="+mn-cs"/>
          </a:endParaRPr>
        </a:p>
      </dgm:t>
    </dgm:pt>
    <dgm:pt modelId="{956CD4C4-4A4F-4C3F-8B5B-88D20E975E98}" type="parTrans" cxnId="{790C6D54-11F4-4500-9AE1-23A5FBCAE276}">
      <dgm:prSet/>
      <dgm:spPr/>
      <dgm:t>
        <a:bodyPr/>
        <a:lstStyle/>
        <a:p>
          <a:endParaRPr lang="zh-CN" altLang="en-US"/>
        </a:p>
      </dgm:t>
    </dgm:pt>
    <dgm:pt modelId="{3B38076A-6F6C-405C-B1FA-8E7E79B685C2}" type="sibTrans" cxnId="{790C6D54-11F4-4500-9AE1-23A5FBCAE276}">
      <dgm:prSet/>
      <dgm:spPr>
        <a:xfrm>
          <a:off x="571199" y="134637"/>
          <a:ext cx="1262658" cy="1262658"/>
        </a:xfrm>
        <a:noFill/>
        <a:ln w="9525" cap="flat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CN" altLang="en-US"/>
        </a:p>
      </dgm:t>
    </dgm:pt>
    <dgm:pt modelId="{231B1557-9FD4-4C02-8FCF-8B607B7BCD12}">
      <dgm:prSet phldrT="[文本]"/>
      <dgm:spPr>
        <a:xfrm>
          <a:off x="449684" y="316338"/>
          <a:ext cx="412194" cy="267926"/>
        </a:xfrm>
        <a:solidFill>
          <a:srgbClr val="0F6F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altLang="zh-CN" dirty="0" smtClean="0">
              <a:solidFill>
                <a:sysClr val="window" lastClr="FFFFFF"/>
              </a:solidFill>
              <a:latin typeface="Constantia"/>
              <a:ea typeface="宋体"/>
              <a:cs typeface="+mn-cs"/>
            </a:rPr>
            <a:t>Wildfires</a:t>
          </a:r>
          <a:endParaRPr lang="zh-CN" altLang="en-US" dirty="0">
            <a:solidFill>
              <a:sysClr val="window" lastClr="FFFFFF"/>
            </a:solidFill>
            <a:latin typeface="Constantia"/>
            <a:ea typeface="宋体"/>
            <a:cs typeface="+mn-cs"/>
          </a:endParaRPr>
        </a:p>
      </dgm:t>
    </dgm:pt>
    <dgm:pt modelId="{9CAD135C-B010-44C8-8587-2C89A5075D6D}" type="parTrans" cxnId="{1DC0A617-9835-465F-89EA-ACAF0B95BFEE}">
      <dgm:prSet/>
      <dgm:spPr/>
      <dgm:t>
        <a:bodyPr/>
        <a:lstStyle/>
        <a:p>
          <a:endParaRPr lang="zh-CN" altLang="en-US"/>
        </a:p>
      </dgm:t>
    </dgm:pt>
    <dgm:pt modelId="{677ABC25-8F4E-4C74-BB61-64BD2ECB3DB1}" type="sibTrans" cxnId="{1DC0A617-9835-465F-89EA-ACAF0B95BFEE}">
      <dgm:prSet/>
      <dgm:spPr>
        <a:xfrm>
          <a:off x="571199" y="134637"/>
          <a:ext cx="1262658" cy="1262658"/>
        </a:xfrm>
        <a:noFill/>
        <a:ln w="9525" cap="flat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CN" altLang="en-US"/>
        </a:p>
      </dgm:t>
    </dgm:pt>
    <dgm:pt modelId="{BBE8D79F-B747-4C55-8EA9-B9146F5367A7}">
      <dgm:prSet phldrT="[文本]"/>
      <dgm:spPr>
        <a:xfrm>
          <a:off x="996431" y="1263332"/>
          <a:ext cx="412194" cy="267926"/>
        </a:xfrm>
        <a:solidFill>
          <a:srgbClr val="0F6F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altLang="zh-CN" dirty="0" smtClean="0">
              <a:solidFill>
                <a:sysClr val="window" lastClr="FFFFFF"/>
              </a:solidFill>
              <a:latin typeface="Constantia"/>
              <a:ea typeface="宋体"/>
              <a:cs typeface="+mn-cs"/>
            </a:rPr>
            <a:t>Agriculture</a:t>
          </a:r>
          <a:endParaRPr lang="zh-CN" altLang="en-US" dirty="0">
            <a:solidFill>
              <a:sysClr val="window" lastClr="FFFFFF"/>
            </a:solidFill>
            <a:latin typeface="Constantia"/>
            <a:ea typeface="宋体"/>
            <a:cs typeface="+mn-cs"/>
          </a:endParaRPr>
        </a:p>
      </dgm:t>
    </dgm:pt>
    <dgm:pt modelId="{566C26BD-9FA4-481F-BBE0-636DCA568488}" type="parTrans" cxnId="{5EBD7A73-7E25-425D-BA28-49CCF5009CA6}">
      <dgm:prSet/>
      <dgm:spPr/>
      <dgm:t>
        <a:bodyPr/>
        <a:lstStyle/>
        <a:p>
          <a:endParaRPr lang="zh-CN" altLang="en-US"/>
        </a:p>
      </dgm:t>
    </dgm:pt>
    <dgm:pt modelId="{C85DEEAD-ADF2-4F5E-ADC0-548270CA7C1B}" type="sibTrans" cxnId="{5EBD7A73-7E25-425D-BA28-49CCF5009CA6}">
      <dgm:prSet/>
      <dgm:spPr>
        <a:xfrm>
          <a:off x="571199" y="134637"/>
          <a:ext cx="1262658" cy="1262658"/>
        </a:xfrm>
        <a:noFill/>
        <a:ln w="9525" cap="flat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CN" altLang="en-US"/>
        </a:p>
      </dgm:t>
    </dgm:pt>
    <dgm:pt modelId="{0665340D-74CF-4D65-B531-EC5480E2AF06}" type="pres">
      <dgm:prSet presAssocID="{6AF160A7-8711-4E41-8A04-FAE32D55342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FFD1423A-3C88-4E12-BC4A-B5A02EE97DF1}" type="pres">
      <dgm:prSet presAssocID="{FEB0EA2F-9540-4182-A4DA-805424005E31}" presName="node" presStyleLbl="node1" presStyleIdx="0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5E9ABAA0-960A-4BA9-85E3-D413DF0BE9D3}" type="pres">
      <dgm:prSet presAssocID="{FEB0EA2F-9540-4182-A4DA-805424005E31}" presName="spNode" presStyleCnt="0"/>
      <dgm:spPr/>
    </dgm:pt>
    <dgm:pt modelId="{1ACD42B7-CB32-424B-BB43-AD4A21EC9B4F}" type="pres">
      <dgm:prSet presAssocID="{00C5D850-80CC-49ED-994A-921FF044700B}" presName="sibTrans" presStyleLbl="sibTrans1D1" presStyleIdx="0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840062" y="35504"/>
              </a:moveTo>
              <a:arcTo wR="631329" hR="631329" stAng="17358400" swAng="1501591"/>
            </a:path>
          </a:pathLst>
        </a:custGeom>
      </dgm:spPr>
      <dgm:t>
        <a:bodyPr/>
        <a:lstStyle/>
        <a:p>
          <a:endParaRPr lang="zh-CN" altLang="en-US"/>
        </a:p>
      </dgm:t>
    </dgm:pt>
    <dgm:pt modelId="{AA09D409-FF2B-4ECE-BBD3-7FB428685FE2}" type="pres">
      <dgm:prSet presAssocID="{09866322-2BE3-42F4-9C26-89258DD17474}" presName="node" presStyleLbl="node1" presStyleIdx="1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435A6D86-EC61-4A0A-B1A2-3F1C3C262862}" type="pres">
      <dgm:prSet presAssocID="{09866322-2BE3-42F4-9C26-89258DD17474}" presName="spNode" presStyleCnt="0"/>
      <dgm:spPr/>
    </dgm:pt>
    <dgm:pt modelId="{B39EA387-F761-4417-A386-4F8CB4CCD860}" type="pres">
      <dgm:prSet presAssocID="{EA00CAB0-DC65-4D8B-AA56-00D03EB2D9F5}" presName="sibTrans" presStyleLbl="sibTrans1D1" presStyleIdx="1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1236981" y="453111"/>
              </a:moveTo>
              <a:arcTo wR="631329" hR="631329" stAng="20616184" swAng="1967632"/>
            </a:path>
          </a:pathLst>
        </a:custGeom>
      </dgm:spPr>
      <dgm:t>
        <a:bodyPr/>
        <a:lstStyle/>
        <a:p>
          <a:endParaRPr lang="zh-CN" altLang="en-US"/>
        </a:p>
      </dgm:t>
    </dgm:pt>
    <dgm:pt modelId="{DFA57B7D-5826-44E5-A250-8BD65141D9C8}" type="pres">
      <dgm:prSet presAssocID="{1CC53A39-3C39-4170-9447-E041B41122A8}" presName="node" presStyleLbl="node1" presStyleIdx="2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BB827101-F54E-4D09-8AAA-38F4484C3697}" type="pres">
      <dgm:prSet presAssocID="{1CC53A39-3C39-4170-9447-E041B41122A8}" presName="spNode" presStyleCnt="0"/>
      <dgm:spPr/>
    </dgm:pt>
    <dgm:pt modelId="{A7E24F77-3FC0-4B5C-BA02-99E557FD7BED}" type="pres">
      <dgm:prSet presAssocID="{00EA2CB5-74CE-4D17-9C7E-E2146FAA132B}" presName="sibTrans" presStyleLbl="sibTrans1D1" presStyleIdx="2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1072521" y="1082911"/>
              </a:moveTo>
              <a:arcTo wR="631329" hR="631329" stAng="2740009" swAng="1501591"/>
            </a:path>
          </a:pathLst>
        </a:custGeom>
      </dgm:spPr>
      <dgm:t>
        <a:bodyPr/>
        <a:lstStyle/>
        <a:p>
          <a:endParaRPr lang="zh-CN" altLang="en-US"/>
        </a:p>
      </dgm:t>
    </dgm:pt>
    <dgm:pt modelId="{84EC33C3-5B26-465C-B014-D9597FE4A2CA}" type="pres">
      <dgm:prSet presAssocID="{BBE8D79F-B747-4C55-8EA9-B9146F5367A7}" presName="node" presStyleLbl="node1" presStyleIdx="3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E5A955BC-AD95-49DF-981E-9D57BCF00019}" type="pres">
      <dgm:prSet presAssocID="{BBE8D79F-B747-4C55-8EA9-B9146F5367A7}" presName="spNode" presStyleCnt="0"/>
      <dgm:spPr/>
    </dgm:pt>
    <dgm:pt modelId="{2C44CB73-DD5D-43D8-A99B-44C456B199A8}" type="pres">
      <dgm:prSet presAssocID="{C85DEEAD-ADF2-4F5E-ADC0-548270CA7C1B}" presName="sibTrans" presStyleLbl="sibTrans1D1" presStyleIdx="3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422596" y="1227154"/>
              </a:moveTo>
              <a:arcTo wR="631329" hR="631329" stAng="6558400" swAng="1501591"/>
            </a:path>
          </a:pathLst>
        </a:custGeom>
      </dgm:spPr>
      <dgm:t>
        <a:bodyPr/>
        <a:lstStyle/>
        <a:p>
          <a:endParaRPr lang="zh-CN" altLang="en-US"/>
        </a:p>
      </dgm:t>
    </dgm:pt>
    <dgm:pt modelId="{C8636EDF-1B25-426F-A660-91E1C140C6DC}" type="pres">
      <dgm:prSet presAssocID="{78CF1AEF-B2D5-4098-B5E4-9E86A94BC321}" presName="node" presStyleLbl="node1" presStyleIdx="4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2C92E068-0D72-4A43-B0C9-902F90604A41}" type="pres">
      <dgm:prSet presAssocID="{78CF1AEF-B2D5-4098-B5E4-9E86A94BC321}" presName="spNode" presStyleCnt="0"/>
      <dgm:spPr/>
    </dgm:pt>
    <dgm:pt modelId="{2F4E2604-FC9E-47B2-A79D-8350B3FA22D7}" type="pres">
      <dgm:prSet presAssocID="{3B38076A-6F6C-405C-B1FA-8E7E79B685C2}" presName="sibTrans" presStyleLbl="sibTrans1D1" presStyleIdx="4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25676" y="809547"/>
              </a:moveTo>
              <a:arcTo wR="631329" hR="631329" stAng="9816184" swAng="1967632"/>
            </a:path>
          </a:pathLst>
        </a:custGeom>
      </dgm:spPr>
      <dgm:t>
        <a:bodyPr/>
        <a:lstStyle/>
        <a:p>
          <a:endParaRPr lang="zh-CN" altLang="en-US"/>
        </a:p>
      </dgm:t>
    </dgm:pt>
    <dgm:pt modelId="{8D0A7CC8-B9F0-4476-9B4A-FA4205168BE6}" type="pres">
      <dgm:prSet presAssocID="{231B1557-9FD4-4C02-8FCF-8B607B7BCD12}" presName="node" presStyleLbl="node1" presStyleIdx="5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247C893E-57C7-45BE-97D5-8859964C9143}" type="pres">
      <dgm:prSet presAssocID="{231B1557-9FD4-4C02-8FCF-8B607B7BCD12}" presName="spNode" presStyleCnt="0"/>
      <dgm:spPr/>
    </dgm:pt>
    <dgm:pt modelId="{CBB6BBBD-9935-43BC-A830-785F13F14FA3}" type="pres">
      <dgm:prSet presAssocID="{677ABC25-8F4E-4C74-BB61-64BD2ECB3DB1}" presName="sibTrans" presStyleLbl="sibTrans1D1" presStyleIdx="5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190137" y="179747"/>
              </a:moveTo>
              <a:arcTo wR="631329" hR="631329" stAng="13540009" swAng="1501591"/>
            </a:path>
          </a:pathLst>
        </a:custGeom>
      </dgm:spPr>
      <dgm:t>
        <a:bodyPr/>
        <a:lstStyle/>
        <a:p>
          <a:endParaRPr lang="zh-CN" altLang="en-US"/>
        </a:p>
      </dgm:t>
    </dgm:pt>
  </dgm:ptLst>
  <dgm:cxnLst>
    <dgm:cxn modelId="{F0CE5D7B-73E4-44BF-ABA3-F50AEF550FFE}" type="presOf" srcId="{09866322-2BE3-42F4-9C26-89258DD17474}" destId="{AA09D409-FF2B-4ECE-BBD3-7FB428685FE2}" srcOrd="0" destOrd="0" presId="urn:microsoft.com/office/officeart/2005/8/layout/cycle6"/>
    <dgm:cxn modelId="{7F3E5E0D-AB25-40D9-8825-55F7CC7AE610}" type="presOf" srcId="{677ABC25-8F4E-4C74-BB61-64BD2ECB3DB1}" destId="{CBB6BBBD-9935-43BC-A830-785F13F14FA3}" srcOrd="0" destOrd="0" presId="urn:microsoft.com/office/officeart/2005/8/layout/cycle6"/>
    <dgm:cxn modelId="{2175AF6B-F31D-4266-B065-A350ECF46D4B}" type="presOf" srcId="{231B1557-9FD4-4C02-8FCF-8B607B7BCD12}" destId="{8D0A7CC8-B9F0-4476-9B4A-FA4205168BE6}" srcOrd="0" destOrd="0" presId="urn:microsoft.com/office/officeart/2005/8/layout/cycle6"/>
    <dgm:cxn modelId="{5EBD7A73-7E25-425D-BA28-49CCF5009CA6}" srcId="{6AF160A7-8711-4E41-8A04-FAE32D553427}" destId="{BBE8D79F-B747-4C55-8EA9-B9146F5367A7}" srcOrd="3" destOrd="0" parTransId="{566C26BD-9FA4-481F-BBE0-636DCA568488}" sibTransId="{C85DEEAD-ADF2-4F5E-ADC0-548270CA7C1B}"/>
    <dgm:cxn modelId="{95FCE484-D6B2-4DBE-8859-7E71C1A06F41}" srcId="{6AF160A7-8711-4E41-8A04-FAE32D553427}" destId="{09866322-2BE3-42F4-9C26-89258DD17474}" srcOrd="1" destOrd="0" parTransId="{3E93B9B8-D433-49C5-9561-862D424F4AE3}" sibTransId="{EA00CAB0-DC65-4D8B-AA56-00D03EB2D9F5}"/>
    <dgm:cxn modelId="{A07AD619-2204-46DE-9940-ED3788019545}" type="presOf" srcId="{1CC53A39-3C39-4170-9447-E041B41122A8}" destId="{DFA57B7D-5826-44E5-A250-8BD65141D9C8}" srcOrd="0" destOrd="0" presId="urn:microsoft.com/office/officeart/2005/8/layout/cycle6"/>
    <dgm:cxn modelId="{95390DE2-CA9A-4656-8C3D-BF2331A75AF3}" type="presOf" srcId="{BBE8D79F-B747-4C55-8EA9-B9146F5367A7}" destId="{84EC33C3-5B26-465C-B014-D9597FE4A2CA}" srcOrd="0" destOrd="0" presId="urn:microsoft.com/office/officeart/2005/8/layout/cycle6"/>
    <dgm:cxn modelId="{B3BAD053-6C3A-498F-8EEC-B1849A5B0A55}" srcId="{6AF160A7-8711-4E41-8A04-FAE32D553427}" destId="{1CC53A39-3C39-4170-9447-E041B41122A8}" srcOrd="2" destOrd="0" parTransId="{0572C795-1D83-47CD-99E1-84686E531BB1}" sibTransId="{00EA2CB5-74CE-4D17-9C7E-E2146FAA132B}"/>
    <dgm:cxn modelId="{6A0EAE78-1913-469F-824E-0CC04181109C}" type="presOf" srcId="{EA00CAB0-DC65-4D8B-AA56-00D03EB2D9F5}" destId="{B39EA387-F761-4417-A386-4F8CB4CCD860}" srcOrd="0" destOrd="0" presId="urn:microsoft.com/office/officeart/2005/8/layout/cycle6"/>
    <dgm:cxn modelId="{1DC0A617-9835-465F-89EA-ACAF0B95BFEE}" srcId="{6AF160A7-8711-4E41-8A04-FAE32D553427}" destId="{231B1557-9FD4-4C02-8FCF-8B607B7BCD12}" srcOrd="5" destOrd="0" parTransId="{9CAD135C-B010-44C8-8587-2C89A5075D6D}" sibTransId="{677ABC25-8F4E-4C74-BB61-64BD2ECB3DB1}"/>
    <dgm:cxn modelId="{ED7A6D89-98D4-4B58-B91C-DD15F8CCE16C}" type="presOf" srcId="{00C5D850-80CC-49ED-994A-921FF044700B}" destId="{1ACD42B7-CB32-424B-BB43-AD4A21EC9B4F}" srcOrd="0" destOrd="0" presId="urn:microsoft.com/office/officeart/2005/8/layout/cycle6"/>
    <dgm:cxn modelId="{3C3C4992-EB11-4715-88D0-04BF067B2B3F}" srcId="{6AF160A7-8711-4E41-8A04-FAE32D553427}" destId="{FEB0EA2F-9540-4182-A4DA-805424005E31}" srcOrd="0" destOrd="0" parTransId="{1273CC11-FB6F-426C-B2D4-90580B18C51E}" sibTransId="{00C5D850-80CC-49ED-994A-921FF044700B}"/>
    <dgm:cxn modelId="{C4CFD61A-7D59-4466-BBB5-3BB82ECED7AF}" type="presOf" srcId="{C85DEEAD-ADF2-4F5E-ADC0-548270CA7C1B}" destId="{2C44CB73-DD5D-43D8-A99B-44C456B199A8}" srcOrd="0" destOrd="0" presId="urn:microsoft.com/office/officeart/2005/8/layout/cycle6"/>
    <dgm:cxn modelId="{E2AF2758-D50A-46A2-96C0-90C8084479FB}" type="presOf" srcId="{FEB0EA2F-9540-4182-A4DA-805424005E31}" destId="{FFD1423A-3C88-4E12-BC4A-B5A02EE97DF1}" srcOrd="0" destOrd="0" presId="urn:microsoft.com/office/officeart/2005/8/layout/cycle6"/>
    <dgm:cxn modelId="{790C6D54-11F4-4500-9AE1-23A5FBCAE276}" srcId="{6AF160A7-8711-4E41-8A04-FAE32D553427}" destId="{78CF1AEF-B2D5-4098-B5E4-9E86A94BC321}" srcOrd="4" destOrd="0" parTransId="{956CD4C4-4A4F-4C3F-8B5B-88D20E975E98}" sibTransId="{3B38076A-6F6C-405C-B1FA-8E7E79B685C2}"/>
    <dgm:cxn modelId="{7B93D36D-3CC8-4645-ACA9-58DAE8F77EBA}" type="presOf" srcId="{6AF160A7-8711-4E41-8A04-FAE32D553427}" destId="{0665340D-74CF-4D65-B531-EC5480E2AF06}" srcOrd="0" destOrd="0" presId="urn:microsoft.com/office/officeart/2005/8/layout/cycle6"/>
    <dgm:cxn modelId="{F46B455E-12BB-4036-9724-0C891139286A}" type="presOf" srcId="{78CF1AEF-B2D5-4098-B5E4-9E86A94BC321}" destId="{C8636EDF-1B25-426F-A660-91E1C140C6DC}" srcOrd="0" destOrd="0" presId="urn:microsoft.com/office/officeart/2005/8/layout/cycle6"/>
    <dgm:cxn modelId="{45A1365C-937C-4C5C-A7C5-90AD87B006D9}" type="presOf" srcId="{00EA2CB5-74CE-4D17-9C7E-E2146FAA132B}" destId="{A7E24F77-3FC0-4B5C-BA02-99E557FD7BED}" srcOrd="0" destOrd="0" presId="urn:microsoft.com/office/officeart/2005/8/layout/cycle6"/>
    <dgm:cxn modelId="{7F926470-C8A2-4D0B-BEEE-153791ECF6C5}" type="presOf" srcId="{3B38076A-6F6C-405C-B1FA-8E7E79B685C2}" destId="{2F4E2604-FC9E-47B2-A79D-8350B3FA22D7}" srcOrd="0" destOrd="0" presId="urn:microsoft.com/office/officeart/2005/8/layout/cycle6"/>
    <dgm:cxn modelId="{832DE04F-E867-4274-B755-0052C2D3806D}" type="presParOf" srcId="{0665340D-74CF-4D65-B531-EC5480E2AF06}" destId="{FFD1423A-3C88-4E12-BC4A-B5A02EE97DF1}" srcOrd="0" destOrd="0" presId="urn:microsoft.com/office/officeart/2005/8/layout/cycle6"/>
    <dgm:cxn modelId="{FBC2306D-A640-4D19-82D6-875DD6A987DD}" type="presParOf" srcId="{0665340D-74CF-4D65-B531-EC5480E2AF06}" destId="{5E9ABAA0-960A-4BA9-85E3-D413DF0BE9D3}" srcOrd="1" destOrd="0" presId="urn:microsoft.com/office/officeart/2005/8/layout/cycle6"/>
    <dgm:cxn modelId="{3B61AE8B-2987-4639-8FA5-4A2C5D324470}" type="presParOf" srcId="{0665340D-74CF-4D65-B531-EC5480E2AF06}" destId="{1ACD42B7-CB32-424B-BB43-AD4A21EC9B4F}" srcOrd="2" destOrd="0" presId="urn:microsoft.com/office/officeart/2005/8/layout/cycle6"/>
    <dgm:cxn modelId="{FE94253E-1482-47BE-B8CE-D93A76050F7D}" type="presParOf" srcId="{0665340D-74CF-4D65-B531-EC5480E2AF06}" destId="{AA09D409-FF2B-4ECE-BBD3-7FB428685FE2}" srcOrd="3" destOrd="0" presId="urn:microsoft.com/office/officeart/2005/8/layout/cycle6"/>
    <dgm:cxn modelId="{A8112B5E-1758-4ECD-AD1F-44693BA7DD9A}" type="presParOf" srcId="{0665340D-74CF-4D65-B531-EC5480E2AF06}" destId="{435A6D86-EC61-4A0A-B1A2-3F1C3C262862}" srcOrd="4" destOrd="0" presId="urn:microsoft.com/office/officeart/2005/8/layout/cycle6"/>
    <dgm:cxn modelId="{82639686-EC96-4031-9C78-0D3155599502}" type="presParOf" srcId="{0665340D-74CF-4D65-B531-EC5480E2AF06}" destId="{B39EA387-F761-4417-A386-4F8CB4CCD860}" srcOrd="5" destOrd="0" presId="urn:microsoft.com/office/officeart/2005/8/layout/cycle6"/>
    <dgm:cxn modelId="{64242E64-8FE0-485E-8F7D-F8287AD921A8}" type="presParOf" srcId="{0665340D-74CF-4D65-B531-EC5480E2AF06}" destId="{DFA57B7D-5826-44E5-A250-8BD65141D9C8}" srcOrd="6" destOrd="0" presId="urn:microsoft.com/office/officeart/2005/8/layout/cycle6"/>
    <dgm:cxn modelId="{8E71E023-63D9-410C-981C-3DEDAD8BBA0D}" type="presParOf" srcId="{0665340D-74CF-4D65-B531-EC5480E2AF06}" destId="{BB827101-F54E-4D09-8AAA-38F4484C3697}" srcOrd="7" destOrd="0" presId="urn:microsoft.com/office/officeart/2005/8/layout/cycle6"/>
    <dgm:cxn modelId="{DADD6177-828E-4FD5-A94F-A94F0E1191A9}" type="presParOf" srcId="{0665340D-74CF-4D65-B531-EC5480E2AF06}" destId="{A7E24F77-3FC0-4B5C-BA02-99E557FD7BED}" srcOrd="8" destOrd="0" presId="urn:microsoft.com/office/officeart/2005/8/layout/cycle6"/>
    <dgm:cxn modelId="{DF999F87-2A78-4151-8D67-40CCEFE5E1AD}" type="presParOf" srcId="{0665340D-74CF-4D65-B531-EC5480E2AF06}" destId="{84EC33C3-5B26-465C-B014-D9597FE4A2CA}" srcOrd="9" destOrd="0" presId="urn:microsoft.com/office/officeart/2005/8/layout/cycle6"/>
    <dgm:cxn modelId="{051723A3-24E9-40B7-9CA7-3EB41DF7BC32}" type="presParOf" srcId="{0665340D-74CF-4D65-B531-EC5480E2AF06}" destId="{E5A955BC-AD95-49DF-981E-9D57BCF00019}" srcOrd="10" destOrd="0" presId="urn:microsoft.com/office/officeart/2005/8/layout/cycle6"/>
    <dgm:cxn modelId="{0E71C9D1-F9CC-40C9-A3AA-8565AA2DC492}" type="presParOf" srcId="{0665340D-74CF-4D65-B531-EC5480E2AF06}" destId="{2C44CB73-DD5D-43D8-A99B-44C456B199A8}" srcOrd="11" destOrd="0" presId="urn:microsoft.com/office/officeart/2005/8/layout/cycle6"/>
    <dgm:cxn modelId="{E8A4ABF3-3E3F-461B-99C8-B697E784C5F9}" type="presParOf" srcId="{0665340D-74CF-4D65-B531-EC5480E2AF06}" destId="{C8636EDF-1B25-426F-A660-91E1C140C6DC}" srcOrd="12" destOrd="0" presId="urn:microsoft.com/office/officeart/2005/8/layout/cycle6"/>
    <dgm:cxn modelId="{061C3CE5-3E76-43E7-A8A3-FF9F21ACA69B}" type="presParOf" srcId="{0665340D-74CF-4D65-B531-EC5480E2AF06}" destId="{2C92E068-0D72-4A43-B0C9-902F90604A41}" srcOrd="13" destOrd="0" presId="urn:microsoft.com/office/officeart/2005/8/layout/cycle6"/>
    <dgm:cxn modelId="{7AA9FBC1-FC67-4E23-B04B-79FCB9C810A3}" type="presParOf" srcId="{0665340D-74CF-4D65-B531-EC5480E2AF06}" destId="{2F4E2604-FC9E-47B2-A79D-8350B3FA22D7}" srcOrd="14" destOrd="0" presId="urn:microsoft.com/office/officeart/2005/8/layout/cycle6"/>
    <dgm:cxn modelId="{4B46E19B-79B1-48F2-8605-FEE8692F78CE}" type="presParOf" srcId="{0665340D-74CF-4D65-B531-EC5480E2AF06}" destId="{8D0A7CC8-B9F0-4476-9B4A-FA4205168BE6}" srcOrd="15" destOrd="0" presId="urn:microsoft.com/office/officeart/2005/8/layout/cycle6"/>
    <dgm:cxn modelId="{E59798AA-6199-4AB8-84C8-7FB5DC8A5F97}" type="presParOf" srcId="{0665340D-74CF-4D65-B531-EC5480E2AF06}" destId="{247C893E-57C7-45BE-97D5-8859964C9143}" srcOrd="16" destOrd="0" presId="urn:microsoft.com/office/officeart/2005/8/layout/cycle6"/>
    <dgm:cxn modelId="{E413FC99-5933-48D3-959C-97A67A5A8186}" type="presParOf" srcId="{0665340D-74CF-4D65-B531-EC5480E2AF06}" destId="{CBB6BBBD-9935-43BC-A830-785F13F14FA3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F160A7-8711-4E41-8A04-FAE32D553427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EB0EA2F-9540-4182-A4DA-805424005E31}">
      <dgm:prSet phldrT="[文本]"/>
      <dgm:spPr>
        <a:xfrm>
          <a:off x="904858" y="603235"/>
          <a:ext cx="595341" cy="325462"/>
        </a:xfrm>
        <a:solidFill>
          <a:srgbClr val="0F6F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altLang="zh-CN" dirty="0" smtClean="0">
              <a:solidFill>
                <a:sysClr val="window" lastClr="FFFFFF"/>
              </a:solidFill>
              <a:latin typeface="Constantia"/>
              <a:ea typeface="宋体"/>
              <a:cs typeface="+mn-cs"/>
            </a:rPr>
            <a:t>Sector</a:t>
          </a:r>
          <a:endParaRPr lang="zh-CN" altLang="en-US" dirty="0">
            <a:solidFill>
              <a:sysClr val="window" lastClr="FFFFFF"/>
            </a:solidFill>
            <a:latin typeface="Constantia"/>
            <a:ea typeface="宋体"/>
            <a:cs typeface="+mn-cs"/>
          </a:endParaRPr>
        </a:p>
      </dgm:t>
    </dgm:pt>
    <dgm:pt modelId="{1273CC11-FB6F-426C-B2D4-90580B18C51E}" type="parTrans" cxnId="{3C3C4992-EB11-4715-88D0-04BF067B2B3F}">
      <dgm:prSet/>
      <dgm:spPr/>
      <dgm:t>
        <a:bodyPr/>
        <a:lstStyle/>
        <a:p>
          <a:endParaRPr lang="zh-CN" altLang="en-US"/>
        </a:p>
      </dgm:t>
    </dgm:pt>
    <dgm:pt modelId="{00C5D850-80CC-49ED-994A-921FF044700B}" type="sibTrans" cxnId="{3C3C4992-EB11-4715-88D0-04BF067B2B3F}">
      <dgm:prSet/>
      <dgm:spPr/>
      <dgm:t>
        <a:bodyPr/>
        <a:lstStyle/>
        <a:p>
          <a:endParaRPr lang="zh-CN" altLang="en-US"/>
        </a:p>
      </dgm:t>
    </dgm:pt>
    <dgm:pt modelId="{0665340D-74CF-4D65-B531-EC5480E2AF06}" type="pres">
      <dgm:prSet presAssocID="{6AF160A7-8711-4E41-8A04-FAE32D55342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FFD1423A-3C88-4E12-BC4A-B5A02EE97DF1}" type="pres">
      <dgm:prSet presAssocID="{FEB0EA2F-9540-4182-A4DA-805424005E31}" presName="node" presStyleLbl="node1" presStyleIdx="0" presStyleCnt="1" custScaleX="25272" custScaleY="2125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</dgm:ptLst>
  <dgm:cxnLst>
    <dgm:cxn modelId="{3C3C4992-EB11-4715-88D0-04BF067B2B3F}" srcId="{6AF160A7-8711-4E41-8A04-FAE32D553427}" destId="{FEB0EA2F-9540-4182-A4DA-805424005E31}" srcOrd="0" destOrd="0" parTransId="{1273CC11-FB6F-426C-B2D4-90580B18C51E}" sibTransId="{00C5D850-80CC-49ED-994A-921FF044700B}"/>
    <dgm:cxn modelId="{EC3F9E26-9D6B-479C-9ECC-D194382D51B6}" type="presOf" srcId="{FEB0EA2F-9540-4182-A4DA-805424005E31}" destId="{FFD1423A-3C88-4E12-BC4A-B5A02EE97DF1}" srcOrd="0" destOrd="0" presId="urn:microsoft.com/office/officeart/2005/8/layout/cycle6"/>
    <dgm:cxn modelId="{7EF1C740-3C71-4F56-A316-D3F0A8CB6AB9}" type="presOf" srcId="{6AF160A7-8711-4E41-8A04-FAE32D553427}" destId="{0665340D-74CF-4D65-B531-EC5480E2AF06}" srcOrd="0" destOrd="0" presId="urn:microsoft.com/office/officeart/2005/8/layout/cycle6"/>
    <dgm:cxn modelId="{34FAF944-2041-4F64-99E8-D6A4518F4DEB}" type="presParOf" srcId="{0665340D-74CF-4D65-B531-EC5480E2AF06}" destId="{FFD1423A-3C88-4E12-BC4A-B5A02EE97DF1}" srcOrd="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F160A7-8711-4E41-8A04-FAE32D553427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EB0EA2F-9540-4182-A4DA-805424005E31}">
      <dgm:prSet phldrT="[文本]"/>
      <dgm:spPr>
        <a:xfrm>
          <a:off x="904858" y="603235"/>
          <a:ext cx="595341" cy="325462"/>
        </a:xfrm>
        <a:solidFill>
          <a:srgbClr val="0F6F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altLang="zh-CN" dirty="0" smtClean="0">
              <a:solidFill>
                <a:sysClr val="window" lastClr="FFFFFF"/>
              </a:solidFill>
              <a:latin typeface="Constantia"/>
              <a:ea typeface="宋体"/>
              <a:cs typeface="+mn-cs"/>
            </a:rPr>
            <a:t>Fuel</a:t>
          </a:r>
          <a:endParaRPr lang="zh-CN" altLang="en-US" dirty="0">
            <a:solidFill>
              <a:sysClr val="window" lastClr="FFFFFF"/>
            </a:solidFill>
            <a:latin typeface="Constantia"/>
            <a:ea typeface="宋体"/>
            <a:cs typeface="+mn-cs"/>
          </a:endParaRPr>
        </a:p>
      </dgm:t>
    </dgm:pt>
    <dgm:pt modelId="{1273CC11-FB6F-426C-B2D4-90580B18C51E}" type="parTrans" cxnId="{3C3C4992-EB11-4715-88D0-04BF067B2B3F}">
      <dgm:prSet/>
      <dgm:spPr/>
      <dgm:t>
        <a:bodyPr/>
        <a:lstStyle/>
        <a:p>
          <a:endParaRPr lang="zh-CN" altLang="en-US"/>
        </a:p>
      </dgm:t>
    </dgm:pt>
    <dgm:pt modelId="{00C5D850-80CC-49ED-994A-921FF044700B}" type="sibTrans" cxnId="{3C3C4992-EB11-4715-88D0-04BF067B2B3F}">
      <dgm:prSet/>
      <dgm:spPr/>
      <dgm:t>
        <a:bodyPr/>
        <a:lstStyle/>
        <a:p>
          <a:endParaRPr lang="zh-CN" altLang="en-US"/>
        </a:p>
      </dgm:t>
    </dgm:pt>
    <dgm:pt modelId="{0665340D-74CF-4D65-B531-EC5480E2AF06}" type="pres">
      <dgm:prSet presAssocID="{6AF160A7-8711-4E41-8A04-FAE32D55342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FFD1423A-3C88-4E12-BC4A-B5A02EE97DF1}" type="pres">
      <dgm:prSet presAssocID="{FEB0EA2F-9540-4182-A4DA-805424005E31}" presName="node" presStyleLbl="node1" presStyleIdx="0" presStyleCnt="1" custScaleX="25272" custScaleY="2125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</dgm:ptLst>
  <dgm:cxnLst>
    <dgm:cxn modelId="{D67FC4C5-232F-4CCC-A300-6F89EA6B3C59}" type="presOf" srcId="{6AF160A7-8711-4E41-8A04-FAE32D553427}" destId="{0665340D-74CF-4D65-B531-EC5480E2AF06}" srcOrd="0" destOrd="0" presId="urn:microsoft.com/office/officeart/2005/8/layout/cycle6"/>
    <dgm:cxn modelId="{3C3C4992-EB11-4715-88D0-04BF067B2B3F}" srcId="{6AF160A7-8711-4E41-8A04-FAE32D553427}" destId="{FEB0EA2F-9540-4182-A4DA-805424005E31}" srcOrd="0" destOrd="0" parTransId="{1273CC11-FB6F-426C-B2D4-90580B18C51E}" sibTransId="{00C5D850-80CC-49ED-994A-921FF044700B}"/>
    <dgm:cxn modelId="{98B8E462-986A-41EC-AE20-1CF766054018}" type="presOf" srcId="{FEB0EA2F-9540-4182-A4DA-805424005E31}" destId="{FFD1423A-3C88-4E12-BC4A-B5A02EE97DF1}" srcOrd="0" destOrd="0" presId="urn:microsoft.com/office/officeart/2005/8/layout/cycle6"/>
    <dgm:cxn modelId="{CF26C32A-824D-4C0D-A3E8-5AAAE96CE8F2}" type="presParOf" srcId="{0665340D-74CF-4D65-B531-EC5480E2AF06}" destId="{FFD1423A-3C88-4E12-BC4A-B5A02EE97DF1}" srcOrd="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AD7937B-BF45-4AF6-B16C-11F3D74BC255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EB1EFB6-823F-4338-978E-2AB1C8D849A0}">
      <dgm:prSet phldrT="[文本]"/>
      <dgm:spPr/>
      <dgm:t>
        <a:bodyPr/>
        <a:lstStyle/>
        <a:p>
          <a:r>
            <a:rPr lang="en-US" altLang="zh-CN" b="1" dirty="0" smtClean="0"/>
            <a:t>Technology divisions</a:t>
          </a:r>
          <a:endParaRPr lang="zh-CN" altLang="en-US" b="1" dirty="0"/>
        </a:p>
      </dgm:t>
    </dgm:pt>
    <dgm:pt modelId="{876B9A4D-767A-47E2-A64B-C1EB90158D77}" type="parTrans" cxnId="{D105E1E9-929A-40FE-9E03-C27FACAB4E68}">
      <dgm:prSet/>
      <dgm:spPr/>
      <dgm:t>
        <a:bodyPr/>
        <a:lstStyle/>
        <a:p>
          <a:endParaRPr lang="zh-CN" altLang="en-US"/>
        </a:p>
      </dgm:t>
    </dgm:pt>
    <dgm:pt modelId="{BF4F1C20-1309-4A86-B5F4-33AB4A42417F}" type="sibTrans" cxnId="{D105E1E9-929A-40FE-9E03-C27FACAB4E68}">
      <dgm:prSet/>
      <dgm:spPr/>
      <dgm:t>
        <a:bodyPr/>
        <a:lstStyle/>
        <a:p>
          <a:endParaRPr lang="zh-CN" altLang="en-US"/>
        </a:p>
      </dgm:t>
    </dgm:pt>
    <dgm:pt modelId="{7FDEA935-7C6F-44B7-852C-6ED6E7BCC415}">
      <dgm:prSet phldrT="[文本]"/>
      <dgm:spPr/>
      <dgm:t>
        <a:bodyPr/>
        <a:lstStyle/>
        <a:p>
          <a:r>
            <a:rPr kumimoji="1" lang="en-US" altLang="zh-CN" b="1" dirty="0" smtClean="0">
              <a:ea typeface="黑体" pitchFamily="2" charset="-122"/>
            </a:rPr>
            <a:t>Time trends of technology divisions</a:t>
          </a:r>
          <a:endParaRPr lang="zh-CN" altLang="en-US" dirty="0"/>
        </a:p>
      </dgm:t>
    </dgm:pt>
    <dgm:pt modelId="{FBBF7029-EEB4-4D31-9679-CBED20114A00}" type="parTrans" cxnId="{89E6D709-215A-42B5-AF60-267772E163A7}">
      <dgm:prSet/>
      <dgm:spPr/>
      <dgm:t>
        <a:bodyPr/>
        <a:lstStyle/>
        <a:p>
          <a:endParaRPr lang="zh-CN" altLang="en-US"/>
        </a:p>
      </dgm:t>
    </dgm:pt>
    <dgm:pt modelId="{BA711EB3-1EA3-4ACF-9956-048E2053FC69}" type="sibTrans" cxnId="{89E6D709-215A-42B5-AF60-267772E163A7}">
      <dgm:prSet/>
      <dgm:spPr/>
      <dgm:t>
        <a:bodyPr/>
        <a:lstStyle/>
        <a:p>
          <a:endParaRPr lang="zh-CN" altLang="en-US"/>
        </a:p>
      </dgm:t>
    </dgm:pt>
    <dgm:pt modelId="{FAEC6988-E0CC-429A-8906-CB4CF484183D}">
      <dgm:prSet phldrT="[文本]"/>
      <dgm:spPr/>
      <dgm:t>
        <a:bodyPr/>
        <a:lstStyle/>
        <a:p>
          <a:r>
            <a:rPr kumimoji="1" lang="en-US" altLang="zh-CN" b="1" dirty="0" smtClean="0">
              <a:ea typeface="黑体" pitchFamily="2" charset="-122"/>
            </a:rPr>
            <a:t>Time trends of </a:t>
          </a:r>
          <a:r>
            <a:rPr kumimoji="1" lang="en-US" altLang="zh-CN" b="1" i="1" dirty="0" smtClean="0">
              <a:ea typeface="黑体" pitchFamily="2" charset="-122"/>
            </a:rPr>
            <a:t>EF</a:t>
          </a:r>
          <a:r>
            <a:rPr kumimoji="1" lang="en-US" altLang="zh-CN" b="1" baseline="-25000" dirty="0" smtClean="0">
              <a:ea typeface="黑体" pitchFamily="2" charset="-122"/>
            </a:rPr>
            <a:t>PAHs </a:t>
          </a:r>
          <a:endParaRPr lang="zh-CN" altLang="en-US" dirty="0"/>
        </a:p>
      </dgm:t>
    </dgm:pt>
    <dgm:pt modelId="{1969FDF0-0550-4B2B-A92C-80576EDE9F3D}" type="parTrans" cxnId="{41E5593C-4847-4C96-8F48-82A464CEA325}">
      <dgm:prSet/>
      <dgm:spPr/>
      <dgm:t>
        <a:bodyPr/>
        <a:lstStyle/>
        <a:p>
          <a:endParaRPr lang="zh-CN" altLang="en-US"/>
        </a:p>
      </dgm:t>
    </dgm:pt>
    <dgm:pt modelId="{E5230545-C1AE-4ECC-9560-1569BD7668F5}" type="sibTrans" cxnId="{41E5593C-4847-4C96-8F48-82A464CEA325}">
      <dgm:prSet/>
      <dgm:spPr/>
      <dgm:t>
        <a:bodyPr/>
        <a:lstStyle/>
        <a:p>
          <a:endParaRPr lang="zh-CN" altLang="en-US"/>
        </a:p>
      </dgm:t>
    </dgm:pt>
    <dgm:pt modelId="{A7AA4283-D6A4-4F5C-8A50-4BDE72BAFD9A}">
      <dgm:prSet phldrT="[文本]"/>
      <dgm:spPr/>
      <dgm:t>
        <a:bodyPr/>
        <a:lstStyle/>
        <a:p>
          <a:r>
            <a:rPr kumimoji="1" lang="en-US" altLang="zh-CN" b="1" dirty="0" smtClean="0">
              <a:ea typeface="黑体" pitchFamily="2" charset="-122"/>
            </a:rPr>
            <a:t>Correlated with socioeconomic indexes</a:t>
          </a:r>
          <a:endParaRPr lang="zh-CN" altLang="en-US" dirty="0"/>
        </a:p>
      </dgm:t>
    </dgm:pt>
    <dgm:pt modelId="{6A4A1C65-2C01-4FCD-B7EE-16BF8FE347B8}" type="parTrans" cxnId="{1B18A792-17D2-4268-B7D7-61B5DD7EA8A1}">
      <dgm:prSet/>
      <dgm:spPr/>
      <dgm:t>
        <a:bodyPr/>
        <a:lstStyle/>
        <a:p>
          <a:endParaRPr lang="zh-CN" altLang="en-US"/>
        </a:p>
      </dgm:t>
    </dgm:pt>
    <dgm:pt modelId="{1C515F2B-89E7-41EC-AB6F-F007C9BF26D9}" type="sibTrans" cxnId="{1B18A792-17D2-4268-B7D7-61B5DD7EA8A1}">
      <dgm:prSet/>
      <dgm:spPr/>
      <dgm:t>
        <a:bodyPr/>
        <a:lstStyle/>
        <a:p>
          <a:endParaRPr lang="zh-CN" altLang="en-US"/>
        </a:p>
      </dgm:t>
    </dgm:pt>
    <dgm:pt modelId="{0219002E-ECDE-4D3A-A4D8-92777505E62C}">
      <dgm:prSet phldrT="[文本]"/>
      <dgm:spPr/>
      <dgm:t>
        <a:bodyPr/>
        <a:lstStyle/>
        <a:p>
          <a:r>
            <a:rPr kumimoji="1" lang="en-US" altLang="zh-CN" b="1" dirty="0" smtClean="0">
              <a:ea typeface="黑体" pitchFamily="2" charset="-122"/>
            </a:rPr>
            <a:t>Index-dependent regression models</a:t>
          </a:r>
          <a:endParaRPr lang="zh-CN" altLang="en-US" dirty="0"/>
        </a:p>
      </dgm:t>
    </dgm:pt>
    <dgm:pt modelId="{0FAC727F-50F1-4CF8-B8D6-7F8836AEC6ED}" type="parTrans" cxnId="{B33F7191-5E3A-4241-9FCB-7B484CAB02BD}">
      <dgm:prSet/>
      <dgm:spPr/>
      <dgm:t>
        <a:bodyPr/>
        <a:lstStyle/>
        <a:p>
          <a:endParaRPr lang="zh-CN" altLang="en-US"/>
        </a:p>
      </dgm:t>
    </dgm:pt>
    <dgm:pt modelId="{55B012BF-B02A-4A08-A8FB-C68C1DBCE53D}" type="sibTrans" cxnId="{B33F7191-5E3A-4241-9FCB-7B484CAB02BD}">
      <dgm:prSet/>
      <dgm:spPr/>
      <dgm:t>
        <a:bodyPr/>
        <a:lstStyle/>
        <a:p>
          <a:endParaRPr lang="zh-CN" altLang="en-US"/>
        </a:p>
      </dgm:t>
    </dgm:pt>
    <dgm:pt modelId="{EB3AAD7F-6635-434D-96D0-58369A66B0C0}">
      <dgm:prSet phldrT="[文本]"/>
      <dgm:spPr/>
      <dgm:t>
        <a:bodyPr/>
        <a:lstStyle/>
        <a:p>
          <a:r>
            <a:rPr kumimoji="1" lang="en-US" altLang="zh-CN" b="1" i="1" dirty="0" smtClean="0">
              <a:ea typeface="黑体" pitchFamily="2" charset="-122"/>
            </a:rPr>
            <a:t>EF</a:t>
          </a:r>
          <a:r>
            <a:rPr kumimoji="1" lang="en-US" altLang="zh-CN" b="1" baseline="-25000" dirty="0" smtClean="0">
              <a:ea typeface="黑体" pitchFamily="2" charset="-122"/>
            </a:rPr>
            <a:t>PAHs </a:t>
          </a:r>
          <a:r>
            <a:rPr kumimoji="1" lang="en-US" altLang="zh-CN" b="1" dirty="0" smtClean="0">
              <a:ea typeface="黑体" pitchFamily="2" charset="-122"/>
            </a:rPr>
            <a:t>varied with indexes</a:t>
          </a:r>
          <a:endParaRPr lang="zh-CN" altLang="en-US" dirty="0"/>
        </a:p>
      </dgm:t>
    </dgm:pt>
    <dgm:pt modelId="{06169890-3F26-48BA-9224-495665E0963B}" type="parTrans" cxnId="{950730CD-A7C3-4EE0-9C8E-23742BE8D6B8}">
      <dgm:prSet/>
      <dgm:spPr/>
      <dgm:t>
        <a:bodyPr/>
        <a:lstStyle/>
        <a:p>
          <a:endParaRPr lang="zh-CN" altLang="en-US"/>
        </a:p>
      </dgm:t>
    </dgm:pt>
    <dgm:pt modelId="{D2FA1CEF-AF32-4ABC-B5BC-9461F9EE564E}" type="sibTrans" cxnId="{950730CD-A7C3-4EE0-9C8E-23742BE8D6B8}">
      <dgm:prSet/>
      <dgm:spPr/>
      <dgm:t>
        <a:bodyPr/>
        <a:lstStyle/>
        <a:p>
          <a:endParaRPr lang="zh-CN" altLang="en-US"/>
        </a:p>
      </dgm:t>
    </dgm:pt>
    <dgm:pt modelId="{79914C17-7BF0-4680-ADFA-48A1DC2B0ED6}" type="pres">
      <dgm:prSet presAssocID="{6AD7937B-BF45-4AF6-B16C-11F3D74BC25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F62A1C9A-F0D5-45FE-B69F-9F58089E1D5C}" type="pres">
      <dgm:prSet presAssocID="{DEB1EFB6-823F-4338-978E-2AB1C8D849A0}" presName="vertFlow" presStyleCnt="0"/>
      <dgm:spPr/>
    </dgm:pt>
    <dgm:pt modelId="{D90DA624-67B0-42CC-81C6-FE3AF0570FF3}" type="pres">
      <dgm:prSet presAssocID="{DEB1EFB6-823F-4338-978E-2AB1C8D849A0}" presName="header" presStyleLbl="node1" presStyleIdx="0" presStyleCnt="2"/>
      <dgm:spPr/>
      <dgm:t>
        <a:bodyPr/>
        <a:lstStyle/>
        <a:p>
          <a:endParaRPr lang="zh-CN" altLang="en-US"/>
        </a:p>
      </dgm:t>
    </dgm:pt>
    <dgm:pt modelId="{2350D266-30BC-41CE-BBF4-705EDF9E4740}" type="pres">
      <dgm:prSet presAssocID="{FBBF7029-EEB4-4D31-9679-CBED20114A00}" presName="parTrans" presStyleLbl="sibTrans2D1" presStyleIdx="0" presStyleCnt="4" custScaleX="173502" custScaleY="173502"/>
      <dgm:spPr/>
      <dgm:t>
        <a:bodyPr/>
        <a:lstStyle/>
        <a:p>
          <a:endParaRPr lang="zh-CN" altLang="en-US"/>
        </a:p>
      </dgm:t>
    </dgm:pt>
    <dgm:pt modelId="{F3D3E3DF-FBC1-4BCD-A048-D35F5C9110DB}" type="pres">
      <dgm:prSet presAssocID="{7FDEA935-7C6F-44B7-852C-6ED6E7BCC415}" presName="child" presStyleLbl="alignAccFollow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138E848-95FE-4E0F-B9CB-8504FD744BE5}" type="pres">
      <dgm:prSet presAssocID="{BA711EB3-1EA3-4ACF-9956-048E2053FC69}" presName="sibTrans" presStyleLbl="sibTrans2D1" presStyleIdx="1" presStyleCnt="4" custScaleX="173502" custScaleY="173502"/>
      <dgm:spPr/>
      <dgm:t>
        <a:bodyPr/>
        <a:lstStyle/>
        <a:p>
          <a:endParaRPr lang="zh-CN" altLang="en-US"/>
        </a:p>
      </dgm:t>
    </dgm:pt>
    <dgm:pt modelId="{FDBA2612-972F-42CB-A1FA-9443DE8441F8}" type="pres">
      <dgm:prSet presAssocID="{FAEC6988-E0CC-429A-8906-CB4CF484183D}" presName="child" presStyleLbl="alignAccFollow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3687B8F-2669-45C4-9E8C-BFF3D2482D7E}" type="pres">
      <dgm:prSet presAssocID="{DEB1EFB6-823F-4338-978E-2AB1C8D849A0}" presName="hSp" presStyleCnt="0"/>
      <dgm:spPr/>
    </dgm:pt>
    <dgm:pt modelId="{57992CCF-B7A5-44B8-BED9-E3D9199243B6}" type="pres">
      <dgm:prSet presAssocID="{A7AA4283-D6A4-4F5C-8A50-4BDE72BAFD9A}" presName="vertFlow" presStyleCnt="0"/>
      <dgm:spPr/>
    </dgm:pt>
    <dgm:pt modelId="{A01DD989-517A-4E05-864B-27048C31F1A5}" type="pres">
      <dgm:prSet presAssocID="{A7AA4283-D6A4-4F5C-8A50-4BDE72BAFD9A}" presName="header" presStyleLbl="node1" presStyleIdx="1" presStyleCnt="2"/>
      <dgm:spPr/>
      <dgm:t>
        <a:bodyPr/>
        <a:lstStyle/>
        <a:p>
          <a:endParaRPr lang="zh-CN" altLang="en-US"/>
        </a:p>
      </dgm:t>
    </dgm:pt>
    <dgm:pt modelId="{455589A8-4985-4EDC-8F69-7B7C90E521B8}" type="pres">
      <dgm:prSet presAssocID="{0FAC727F-50F1-4CF8-B8D6-7F8836AEC6ED}" presName="parTrans" presStyleLbl="sibTrans2D1" presStyleIdx="2" presStyleCnt="4" custScaleX="173502" custScaleY="173502"/>
      <dgm:spPr/>
      <dgm:t>
        <a:bodyPr/>
        <a:lstStyle/>
        <a:p>
          <a:endParaRPr lang="zh-CN" altLang="en-US"/>
        </a:p>
      </dgm:t>
    </dgm:pt>
    <dgm:pt modelId="{B040080E-249C-401D-8C4E-40B222452048}" type="pres">
      <dgm:prSet presAssocID="{0219002E-ECDE-4D3A-A4D8-92777505E62C}" presName="child" presStyleLbl="alignAccFollow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2C498DF-75B4-4B3F-8622-9A5C9DCD2E16}" type="pres">
      <dgm:prSet presAssocID="{55B012BF-B02A-4A08-A8FB-C68C1DBCE53D}" presName="sibTrans" presStyleLbl="sibTrans2D1" presStyleIdx="3" presStyleCnt="4" custScaleX="173502" custScaleY="173502"/>
      <dgm:spPr/>
      <dgm:t>
        <a:bodyPr/>
        <a:lstStyle/>
        <a:p>
          <a:endParaRPr lang="zh-CN" altLang="en-US"/>
        </a:p>
      </dgm:t>
    </dgm:pt>
    <dgm:pt modelId="{9A9D14EF-D822-40A1-8C45-D24CD7ECA31C}" type="pres">
      <dgm:prSet presAssocID="{EB3AAD7F-6635-434D-96D0-58369A66B0C0}" presName="child" presStyleLbl="alignAccFollow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9E6D709-215A-42B5-AF60-267772E163A7}" srcId="{DEB1EFB6-823F-4338-978E-2AB1C8D849A0}" destId="{7FDEA935-7C6F-44B7-852C-6ED6E7BCC415}" srcOrd="0" destOrd="0" parTransId="{FBBF7029-EEB4-4D31-9679-CBED20114A00}" sibTransId="{BA711EB3-1EA3-4ACF-9956-048E2053FC69}"/>
    <dgm:cxn modelId="{E536ABF5-2213-4F84-8CB6-E9A6CA1E8770}" type="presOf" srcId="{55B012BF-B02A-4A08-A8FB-C68C1DBCE53D}" destId="{B2C498DF-75B4-4B3F-8622-9A5C9DCD2E16}" srcOrd="0" destOrd="0" presId="urn:microsoft.com/office/officeart/2005/8/layout/lProcess1"/>
    <dgm:cxn modelId="{B3FC65CE-0115-4739-B97C-E6809C34F9B1}" type="presOf" srcId="{BA711EB3-1EA3-4ACF-9956-048E2053FC69}" destId="{D138E848-95FE-4E0F-B9CB-8504FD744BE5}" srcOrd="0" destOrd="0" presId="urn:microsoft.com/office/officeart/2005/8/layout/lProcess1"/>
    <dgm:cxn modelId="{CE566FF8-7BB2-4544-908D-B71CFA9E2B5A}" type="presOf" srcId="{0FAC727F-50F1-4CF8-B8D6-7F8836AEC6ED}" destId="{455589A8-4985-4EDC-8F69-7B7C90E521B8}" srcOrd="0" destOrd="0" presId="urn:microsoft.com/office/officeart/2005/8/layout/lProcess1"/>
    <dgm:cxn modelId="{0828E248-E911-479C-87F1-B4DCF70BE0C6}" type="presOf" srcId="{DEB1EFB6-823F-4338-978E-2AB1C8D849A0}" destId="{D90DA624-67B0-42CC-81C6-FE3AF0570FF3}" srcOrd="0" destOrd="0" presId="urn:microsoft.com/office/officeart/2005/8/layout/lProcess1"/>
    <dgm:cxn modelId="{A221D9F0-FBDF-44D4-A0FC-FF3BCB81339C}" type="presOf" srcId="{7FDEA935-7C6F-44B7-852C-6ED6E7BCC415}" destId="{F3D3E3DF-FBC1-4BCD-A048-D35F5C9110DB}" srcOrd="0" destOrd="0" presId="urn:microsoft.com/office/officeart/2005/8/layout/lProcess1"/>
    <dgm:cxn modelId="{EC32D7F4-854C-4722-A472-49B2E5C2757F}" type="presOf" srcId="{0219002E-ECDE-4D3A-A4D8-92777505E62C}" destId="{B040080E-249C-401D-8C4E-40B222452048}" srcOrd="0" destOrd="0" presId="urn:microsoft.com/office/officeart/2005/8/layout/lProcess1"/>
    <dgm:cxn modelId="{950730CD-A7C3-4EE0-9C8E-23742BE8D6B8}" srcId="{A7AA4283-D6A4-4F5C-8A50-4BDE72BAFD9A}" destId="{EB3AAD7F-6635-434D-96D0-58369A66B0C0}" srcOrd="1" destOrd="0" parTransId="{06169890-3F26-48BA-9224-495665E0963B}" sibTransId="{D2FA1CEF-AF32-4ABC-B5BC-9461F9EE564E}"/>
    <dgm:cxn modelId="{41E5593C-4847-4C96-8F48-82A464CEA325}" srcId="{DEB1EFB6-823F-4338-978E-2AB1C8D849A0}" destId="{FAEC6988-E0CC-429A-8906-CB4CF484183D}" srcOrd="1" destOrd="0" parTransId="{1969FDF0-0550-4B2B-A92C-80576EDE9F3D}" sibTransId="{E5230545-C1AE-4ECC-9560-1569BD7668F5}"/>
    <dgm:cxn modelId="{4E2F732C-81FD-4523-804F-6D28CF7AF4CF}" type="presOf" srcId="{EB3AAD7F-6635-434D-96D0-58369A66B0C0}" destId="{9A9D14EF-D822-40A1-8C45-D24CD7ECA31C}" srcOrd="0" destOrd="0" presId="urn:microsoft.com/office/officeart/2005/8/layout/lProcess1"/>
    <dgm:cxn modelId="{FD28279F-AC0B-447D-A33A-AE6FA8C8B7F6}" type="presOf" srcId="{A7AA4283-D6A4-4F5C-8A50-4BDE72BAFD9A}" destId="{A01DD989-517A-4E05-864B-27048C31F1A5}" srcOrd="0" destOrd="0" presId="urn:microsoft.com/office/officeart/2005/8/layout/lProcess1"/>
    <dgm:cxn modelId="{D105E1E9-929A-40FE-9E03-C27FACAB4E68}" srcId="{6AD7937B-BF45-4AF6-B16C-11F3D74BC255}" destId="{DEB1EFB6-823F-4338-978E-2AB1C8D849A0}" srcOrd="0" destOrd="0" parTransId="{876B9A4D-767A-47E2-A64B-C1EB90158D77}" sibTransId="{BF4F1C20-1309-4A86-B5F4-33AB4A42417F}"/>
    <dgm:cxn modelId="{B33F7191-5E3A-4241-9FCB-7B484CAB02BD}" srcId="{A7AA4283-D6A4-4F5C-8A50-4BDE72BAFD9A}" destId="{0219002E-ECDE-4D3A-A4D8-92777505E62C}" srcOrd="0" destOrd="0" parTransId="{0FAC727F-50F1-4CF8-B8D6-7F8836AEC6ED}" sibTransId="{55B012BF-B02A-4A08-A8FB-C68C1DBCE53D}"/>
    <dgm:cxn modelId="{C2756243-0863-4944-AE69-F2932C8780A9}" type="presOf" srcId="{FAEC6988-E0CC-429A-8906-CB4CF484183D}" destId="{FDBA2612-972F-42CB-A1FA-9443DE8441F8}" srcOrd="0" destOrd="0" presId="urn:microsoft.com/office/officeart/2005/8/layout/lProcess1"/>
    <dgm:cxn modelId="{A2537777-E4A7-4294-A6A0-DD6BACE4B891}" type="presOf" srcId="{6AD7937B-BF45-4AF6-B16C-11F3D74BC255}" destId="{79914C17-7BF0-4680-ADFA-48A1DC2B0ED6}" srcOrd="0" destOrd="0" presId="urn:microsoft.com/office/officeart/2005/8/layout/lProcess1"/>
    <dgm:cxn modelId="{1B18A792-17D2-4268-B7D7-61B5DD7EA8A1}" srcId="{6AD7937B-BF45-4AF6-B16C-11F3D74BC255}" destId="{A7AA4283-D6A4-4F5C-8A50-4BDE72BAFD9A}" srcOrd="1" destOrd="0" parTransId="{6A4A1C65-2C01-4FCD-B7EE-16BF8FE347B8}" sibTransId="{1C515F2B-89E7-41EC-AB6F-F007C9BF26D9}"/>
    <dgm:cxn modelId="{8FEB74D8-3C28-425D-92D0-DCDE22517A8A}" type="presOf" srcId="{FBBF7029-EEB4-4D31-9679-CBED20114A00}" destId="{2350D266-30BC-41CE-BBF4-705EDF9E4740}" srcOrd="0" destOrd="0" presId="urn:microsoft.com/office/officeart/2005/8/layout/lProcess1"/>
    <dgm:cxn modelId="{2CC14A42-7DE1-4438-BD48-C55788AC16F3}" type="presParOf" srcId="{79914C17-7BF0-4680-ADFA-48A1DC2B0ED6}" destId="{F62A1C9A-F0D5-45FE-B69F-9F58089E1D5C}" srcOrd="0" destOrd="0" presId="urn:microsoft.com/office/officeart/2005/8/layout/lProcess1"/>
    <dgm:cxn modelId="{A138193F-85D0-4BC8-8A05-65F918BCDFB0}" type="presParOf" srcId="{F62A1C9A-F0D5-45FE-B69F-9F58089E1D5C}" destId="{D90DA624-67B0-42CC-81C6-FE3AF0570FF3}" srcOrd="0" destOrd="0" presId="urn:microsoft.com/office/officeart/2005/8/layout/lProcess1"/>
    <dgm:cxn modelId="{DEB42088-F81C-4272-B7FC-26DFB0601AD6}" type="presParOf" srcId="{F62A1C9A-F0D5-45FE-B69F-9F58089E1D5C}" destId="{2350D266-30BC-41CE-BBF4-705EDF9E4740}" srcOrd="1" destOrd="0" presId="urn:microsoft.com/office/officeart/2005/8/layout/lProcess1"/>
    <dgm:cxn modelId="{BE61628C-62A4-4D4F-A8F5-E569158B88E2}" type="presParOf" srcId="{F62A1C9A-F0D5-45FE-B69F-9F58089E1D5C}" destId="{F3D3E3DF-FBC1-4BCD-A048-D35F5C9110DB}" srcOrd="2" destOrd="0" presId="urn:microsoft.com/office/officeart/2005/8/layout/lProcess1"/>
    <dgm:cxn modelId="{657BA7E9-86F5-4612-B771-ECBF7A8C0F81}" type="presParOf" srcId="{F62A1C9A-F0D5-45FE-B69F-9F58089E1D5C}" destId="{D138E848-95FE-4E0F-B9CB-8504FD744BE5}" srcOrd="3" destOrd="0" presId="urn:microsoft.com/office/officeart/2005/8/layout/lProcess1"/>
    <dgm:cxn modelId="{FF0CD812-D253-41D6-94B0-41E35AB6E928}" type="presParOf" srcId="{F62A1C9A-F0D5-45FE-B69F-9F58089E1D5C}" destId="{FDBA2612-972F-42CB-A1FA-9443DE8441F8}" srcOrd="4" destOrd="0" presId="urn:microsoft.com/office/officeart/2005/8/layout/lProcess1"/>
    <dgm:cxn modelId="{888E7788-CA86-4BD9-81F8-A95430A33C37}" type="presParOf" srcId="{79914C17-7BF0-4680-ADFA-48A1DC2B0ED6}" destId="{53687B8F-2669-45C4-9E8C-BFF3D2482D7E}" srcOrd="1" destOrd="0" presId="urn:microsoft.com/office/officeart/2005/8/layout/lProcess1"/>
    <dgm:cxn modelId="{5A4E7FF6-6451-4A00-9382-D996D92CE995}" type="presParOf" srcId="{79914C17-7BF0-4680-ADFA-48A1DC2B0ED6}" destId="{57992CCF-B7A5-44B8-BED9-E3D9199243B6}" srcOrd="2" destOrd="0" presId="urn:microsoft.com/office/officeart/2005/8/layout/lProcess1"/>
    <dgm:cxn modelId="{CA57CC15-A7A4-4A49-9137-477080A5197C}" type="presParOf" srcId="{57992CCF-B7A5-44B8-BED9-E3D9199243B6}" destId="{A01DD989-517A-4E05-864B-27048C31F1A5}" srcOrd="0" destOrd="0" presId="urn:microsoft.com/office/officeart/2005/8/layout/lProcess1"/>
    <dgm:cxn modelId="{AAE4EEAC-0C25-47E9-A87C-12587EA4D818}" type="presParOf" srcId="{57992CCF-B7A5-44B8-BED9-E3D9199243B6}" destId="{455589A8-4985-4EDC-8F69-7B7C90E521B8}" srcOrd="1" destOrd="0" presId="urn:microsoft.com/office/officeart/2005/8/layout/lProcess1"/>
    <dgm:cxn modelId="{B0265447-2DB2-47A8-9072-B894C9C75071}" type="presParOf" srcId="{57992CCF-B7A5-44B8-BED9-E3D9199243B6}" destId="{B040080E-249C-401D-8C4E-40B222452048}" srcOrd="2" destOrd="0" presId="urn:microsoft.com/office/officeart/2005/8/layout/lProcess1"/>
    <dgm:cxn modelId="{A6CCA4B3-506E-4254-90C8-AE094EBF6FC2}" type="presParOf" srcId="{57992CCF-B7A5-44B8-BED9-E3D9199243B6}" destId="{B2C498DF-75B4-4B3F-8622-9A5C9DCD2E16}" srcOrd="3" destOrd="0" presId="urn:microsoft.com/office/officeart/2005/8/layout/lProcess1"/>
    <dgm:cxn modelId="{0070B6A6-362E-49BC-A045-782B28941447}" type="presParOf" srcId="{57992CCF-B7A5-44B8-BED9-E3D9199243B6}" destId="{9A9D14EF-D822-40A1-8C45-D24CD7ECA31C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7803A-0981-4172-8037-F236598DDA3C}">
      <dsp:nvSpPr>
        <dsp:cNvPr id="0" name=""/>
        <dsp:cNvSpPr/>
      </dsp:nvSpPr>
      <dsp:spPr>
        <a:xfrm>
          <a:off x="408135" y="0"/>
          <a:ext cx="4625540" cy="170863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A51112-E797-47AD-A53E-174209FA624D}">
      <dsp:nvSpPr>
        <dsp:cNvPr id="0" name=""/>
        <dsp:cNvSpPr/>
      </dsp:nvSpPr>
      <dsp:spPr>
        <a:xfrm>
          <a:off x="2657" y="512591"/>
          <a:ext cx="1293360" cy="683455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/>
            <a:t>Emissions</a:t>
          </a:r>
          <a:endParaRPr lang="zh-CN" altLang="en-US" sz="2000" kern="1200" dirty="0"/>
        </a:p>
      </dsp:txBody>
      <dsp:txXfrm>
        <a:off x="36021" y="545955"/>
        <a:ext cx="1226632" cy="616727"/>
      </dsp:txXfrm>
    </dsp:sp>
    <dsp:sp modelId="{02ED8427-BAED-40C2-A12B-17F487E2A30D}">
      <dsp:nvSpPr>
        <dsp:cNvPr id="0" name=""/>
        <dsp:cNvSpPr/>
      </dsp:nvSpPr>
      <dsp:spPr>
        <a:xfrm>
          <a:off x="1383702" y="512591"/>
          <a:ext cx="1293360" cy="683455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/>
            <a:t>Transport</a:t>
          </a:r>
          <a:endParaRPr lang="zh-CN" altLang="en-US" sz="2000" kern="1200" dirty="0"/>
        </a:p>
      </dsp:txBody>
      <dsp:txXfrm>
        <a:off x="1417066" y="545955"/>
        <a:ext cx="1226632" cy="616727"/>
      </dsp:txXfrm>
    </dsp:sp>
    <dsp:sp modelId="{F17A4AEE-C3C8-4D2C-8D59-9AC29A47C27E}">
      <dsp:nvSpPr>
        <dsp:cNvPr id="0" name=""/>
        <dsp:cNvSpPr/>
      </dsp:nvSpPr>
      <dsp:spPr>
        <a:xfrm>
          <a:off x="2764748" y="512591"/>
          <a:ext cx="1293360" cy="683455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/>
            <a:t>RF</a:t>
          </a:r>
          <a:endParaRPr lang="zh-CN" altLang="en-US" sz="2000" kern="1200" dirty="0"/>
        </a:p>
      </dsp:txBody>
      <dsp:txXfrm>
        <a:off x="2798112" y="545955"/>
        <a:ext cx="1226632" cy="616727"/>
      </dsp:txXfrm>
    </dsp:sp>
    <dsp:sp modelId="{A7A5D281-C250-4DC1-84FA-ADDCDBCD1BC9}">
      <dsp:nvSpPr>
        <dsp:cNvPr id="0" name=""/>
        <dsp:cNvSpPr/>
      </dsp:nvSpPr>
      <dsp:spPr>
        <a:xfrm>
          <a:off x="4145794" y="512591"/>
          <a:ext cx="1293360" cy="683455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/>
            <a:t>Climate</a:t>
          </a:r>
          <a:endParaRPr lang="zh-CN" altLang="en-US" sz="2000" kern="1200" dirty="0"/>
        </a:p>
      </dsp:txBody>
      <dsp:txXfrm>
        <a:off x="4179158" y="545955"/>
        <a:ext cx="1226632" cy="6167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1423A-3C88-4E12-BC4A-B5A02EE97DF1}">
      <dsp:nvSpPr>
        <dsp:cNvPr id="0" name=""/>
        <dsp:cNvSpPr/>
      </dsp:nvSpPr>
      <dsp:spPr>
        <a:xfrm>
          <a:off x="950925" y="1075"/>
          <a:ext cx="503206" cy="327084"/>
        </a:xfrm>
        <a:prstGeom prst="roundRect">
          <a:avLst/>
        </a:prstGeom>
        <a:solidFill>
          <a:srgbClr val="0F6F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800" kern="1200" dirty="0" smtClean="0">
              <a:solidFill>
                <a:sysClr val="window" lastClr="FFFFFF"/>
              </a:solidFill>
              <a:latin typeface="Constantia"/>
              <a:ea typeface="宋体"/>
              <a:cs typeface="+mn-cs"/>
            </a:rPr>
            <a:t>Coal </a:t>
          </a:r>
          <a:endParaRPr lang="zh-CN" altLang="en-US" sz="800" kern="1200" dirty="0">
            <a:solidFill>
              <a:sysClr val="window" lastClr="FFFFFF"/>
            </a:solidFill>
            <a:latin typeface="Constantia"/>
            <a:ea typeface="宋体"/>
            <a:cs typeface="+mn-cs"/>
          </a:endParaRPr>
        </a:p>
      </dsp:txBody>
      <dsp:txXfrm>
        <a:off x="966892" y="17042"/>
        <a:ext cx="471272" cy="295150"/>
      </dsp:txXfrm>
    </dsp:sp>
    <dsp:sp modelId="{1ACD42B7-CB32-424B-BB43-AD4A21EC9B4F}">
      <dsp:nvSpPr>
        <dsp:cNvPr id="0" name=""/>
        <dsp:cNvSpPr/>
      </dsp:nvSpPr>
      <dsp:spPr>
        <a:xfrm>
          <a:off x="549601" y="164617"/>
          <a:ext cx="1305855" cy="1305855"/>
        </a:xfrm>
        <a:custGeom>
          <a:avLst/>
          <a:gdLst/>
          <a:ahLst/>
          <a:cxnLst/>
          <a:rect l="0" t="0" r="0" b="0"/>
          <a:pathLst>
            <a:path>
              <a:moveTo>
                <a:pt x="907981" y="51876"/>
              </a:moveTo>
              <a:arcTo wR="652927" hR="652927" stAng="17579623" swAng="1959429"/>
            </a:path>
          </a:pathLst>
        </a:custGeom>
        <a:noFill/>
        <a:ln w="9525" cap="flat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09D409-FF2B-4ECE-BBD3-7FB428685FE2}">
      <dsp:nvSpPr>
        <dsp:cNvPr id="0" name=""/>
        <dsp:cNvSpPr/>
      </dsp:nvSpPr>
      <dsp:spPr>
        <a:xfrm>
          <a:off x="1571896" y="452237"/>
          <a:ext cx="503206" cy="327084"/>
        </a:xfrm>
        <a:prstGeom prst="roundRect">
          <a:avLst/>
        </a:prstGeom>
        <a:solidFill>
          <a:srgbClr val="0F6F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800" kern="1200" dirty="0" smtClean="0">
              <a:solidFill>
                <a:sysClr val="window" lastClr="FFFFFF"/>
              </a:solidFill>
              <a:latin typeface="Constantia"/>
              <a:ea typeface="宋体"/>
              <a:cs typeface="+mn-cs"/>
            </a:rPr>
            <a:t>Oil</a:t>
          </a:r>
          <a:endParaRPr lang="zh-CN" altLang="en-US" sz="800" kern="1200" dirty="0">
            <a:solidFill>
              <a:sysClr val="window" lastClr="FFFFFF"/>
            </a:solidFill>
            <a:latin typeface="Constantia"/>
            <a:ea typeface="宋体"/>
            <a:cs typeface="+mn-cs"/>
          </a:endParaRPr>
        </a:p>
      </dsp:txBody>
      <dsp:txXfrm>
        <a:off x="1587863" y="468204"/>
        <a:ext cx="471272" cy="295150"/>
      </dsp:txXfrm>
    </dsp:sp>
    <dsp:sp modelId="{B39EA387-F761-4417-A386-4F8CB4CCD860}">
      <dsp:nvSpPr>
        <dsp:cNvPr id="0" name=""/>
        <dsp:cNvSpPr/>
      </dsp:nvSpPr>
      <dsp:spPr>
        <a:xfrm>
          <a:off x="549601" y="164617"/>
          <a:ext cx="1305855" cy="1305855"/>
        </a:xfrm>
        <a:custGeom>
          <a:avLst/>
          <a:gdLst/>
          <a:ahLst/>
          <a:cxnLst/>
          <a:rect l="0" t="0" r="0" b="0"/>
          <a:pathLst>
            <a:path>
              <a:moveTo>
                <a:pt x="1304967" y="618875"/>
              </a:moveTo>
              <a:arcTo wR="652927" hR="652927" stAng="21420626" swAng="2194682"/>
            </a:path>
          </a:pathLst>
        </a:custGeom>
        <a:noFill/>
        <a:ln w="9525" cap="flat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A57B7D-5826-44E5-A250-8BD65141D9C8}">
      <dsp:nvSpPr>
        <dsp:cNvPr id="0" name=""/>
        <dsp:cNvSpPr/>
      </dsp:nvSpPr>
      <dsp:spPr>
        <a:xfrm>
          <a:off x="1334707" y="1182233"/>
          <a:ext cx="503206" cy="327084"/>
        </a:xfrm>
        <a:prstGeom prst="roundRect">
          <a:avLst/>
        </a:prstGeom>
        <a:solidFill>
          <a:srgbClr val="0F6F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800" kern="1200" dirty="0" smtClean="0">
              <a:solidFill>
                <a:sysClr val="window" lastClr="FFFFFF"/>
              </a:solidFill>
              <a:latin typeface="Constantia"/>
              <a:ea typeface="宋体"/>
              <a:cs typeface="+mn-cs"/>
            </a:rPr>
            <a:t>Natural Gas</a:t>
          </a:r>
          <a:endParaRPr lang="zh-CN" altLang="en-US" sz="800" kern="1200" dirty="0">
            <a:solidFill>
              <a:sysClr val="window" lastClr="FFFFFF"/>
            </a:solidFill>
            <a:latin typeface="Constantia"/>
            <a:ea typeface="宋体"/>
            <a:cs typeface="+mn-cs"/>
          </a:endParaRPr>
        </a:p>
      </dsp:txBody>
      <dsp:txXfrm>
        <a:off x="1350674" y="1198200"/>
        <a:ext cx="471272" cy="295150"/>
      </dsp:txXfrm>
    </dsp:sp>
    <dsp:sp modelId="{A7E24F77-3FC0-4B5C-BA02-99E557FD7BED}">
      <dsp:nvSpPr>
        <dsp:cNvPr id="0" name=""/>
        <dsp:cNvSpPr/>
      </dsp:nvSpPr>
      <dsp:spPr>
        <a:xfrm>
          <a:off x="549601" y="164617"/>
          <a:ext cx="1305855" cy="1305855"/>
        </a:xfrm>
        <a:custGeom>
          <a:avLst/>
          <a:gdLst/>
          <a:ahLst/>
          <a:cxnLst/>
          <a:rect l="0" t="0" r="0" b="0"/>
          <a:pathLst>
            <a:path>
              <a:moveTo>
                <a:pt x="782516" y="1292866"/>
              </a:moveTo>
              <a:arcTo wR="652927" hR="652927" stAng="4713142" swAng="1373717"/>
            </a:path>
          </a:pathLst>
        </a:custGeom>
        <a:noFill/>
        <a:ln w="9525" cap="flat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636EDF-1B25-426F-A660-91E1C140C6DC}">
      <dsp:nvSpPr>
        <dsp:cNvPr id="0" name=""/>
        <dsp:cNvSpPr/>
      </dsp:nvSpPr>
      <dsp:spPr>
        <a:xfrm>
          <a:off x="567144" y="1182233"/>
          <a:ext cx="503206" cy="327084"/>
        </a:xfrm>
        <a:prstGeom prst="roundRect">
          <a:avLst/>
        </a:prstGeom>
        <a:solidFill>
          <a:srgbClr val="0F6F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800" kern="1200" dirty="0" smtClean="0">
              <a:solidFill>
                <a:sysClr val="window" lastClr="FFFFFF"/>
              </a:solidFill>
              <a:latin typeface="Constantia"/>
              <a:ea typeface="宋体"/>
              <a:cs typeface="+mn-cs"/>
            </a:rPr>
            <a:t>Solid waste</a:t>
          </a:r>
          <a:endParaRPr lang="zh-CN" altLang="en-US" sz="800" kern="1200" dirty="0">
            <a:solidFill>
              <a:sysClr val="window" lastClr="FFFFFF"/>
            </a:solidFill>
            <a:latin typeface="Constantia"/>
            <a:ea typeface="宋体"/>
            <a:cs typeface="+mn-cs"/>
          </a:endParaRPr>
        </a:p>
      </dsp:txBody>
      <dsp:txXfrm>
        <a:off x="583111" y="1198200"/>
        <a:ext cx="471272" cy="295150"/>
      </dsp:txXfrm>
    </dsp:sp>
    <dsp:sp modelId="{2F4E2604-FC9E-47B2-A79D-8350B3FA22D7}">
      <dsp:nvSpPr>
        <dsp:cNvPr id="0" name=""/>
        <dsp:cNvSpPr/>
      </dsp:nvSpPr>
      <dsp:spPr>
        <a:xfrm>
          <a:off x="549601" y="164617"/>
          <a:ext cx="1305855" cy="1305855"/>
        </a:xfrm>
        <a:custGeom>
          <a:avLst/>
          <a:gdLst/>
          <a:ahLst/>
          <a:cxnLst/>
          <a:rect l="0" t="0" r="0" b="0"/>
          <a:pathLst>
            <a:path>
              <a:moveTo>
                <a:pt x="109017" y="1014143"/>
              </a:moveTo>
              <a:arcTo wR="652927" hR="652927" stAng="8784692" swAng="2194682"/>
            </a:path>
          </a:pathLst>
        </a:custGeom>
        <a:noFill/>
        <a:ln w="9525" cap="flat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0A7CC8-B9F0-4476-9B4A-FA4205168BE6}">
      <dsp:nvSpPr>
        <dsp:cNvPr id="0" name=""/>
        <dsp:cNvSpPr/>
      </dsp:nvSpPr>
      <dsp:spPr>
        <a:xfrm>
          <a:off x="329954" y="452237"/>
          <a:ext cx="503206" cy="327084"/>
        </a:xfrm>
        <a:prstGeom prst="roundRect">
          <a:avLst/>
        </a:prstGeom>
        <a:solidFill>
          <a:srgbClr val="0F6F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800" kern="1200" dirty="0" smtClean="0">
              <a:solidFill>
                <a:sysClr val="window" lastClr="FFFFFF"/>
              </a:solidFill>
              <a:latin typeface="Constantia"/>
              <a:ea typeface="宋体"/>
              <a:cs typeface="+mn-cs"/>
            </a:rPr>
            <a:t>Biomass</a:t>
          </a:r>
          <a:endParaRPr lang="zh-CN" altLang="en-US" sz="800" kern="1200" dirty="0">
            <a:solidFill>
              <a:sysClr val="window" lastClr="FFFFFF"/>
            </a:solidFill>
            <a:latin typeface="Constantia"/>
            <a:ea typeface="宋体"/>
            <a:cs typeface="+mn-cs"/>
          </a:endParaRPr>
        </a:p>
      </dsp:txBody>
      <dsp:txXfrm>
        <a:off x="345921" y="468204"/>
        <a:ext cx="471272" cy="295150"/>
      </dsp:txXfrm>
    </dsp:sp>
    <dsp:sp modelId="{CBB6BBBD-9935-43BC-A830-785F13F14FA3}">
      <dsp:nvSpPr>
        <dsp:cNvPr id="0" name=""/>
        <dsp:cNvSpPr/>
      </dsp:nvSpPr>
      <dsp:spPr>
        <a:xfrm>
          <a:off x="549601" y="164617"/>
          <a:ext cx="1305855" cy="1305855"/>
        </a:xfrm>
        <a:custGeom>
          <a:avLst/>
          <a:gdLst/>
          <a:ahLst/>
          <a:cxnLst/>
          <a:rect l="0" t="0" r="0" b="0"/>
          <a:pathLst>
            <a:path>
              <a:moveTo>
                <a:pt x="113861" y="284523"/>
              </a:moveTo>
              <a:arcTo wR="652927" hR="652927" stAng="12860949" swAng="1959429"/>
            </a:path>
          </a:pathLst>
        </a:custGeom>
        <a:noFill/>
        <a:ln w="9525" cap="flat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1423A-3C88-4E12-BC4A-B5A02EE97DF1}">
      <dsp:nvSpPr>
        <dsp:cNvPr id="0" name=""/>
        <dsp:cNvSpPr/>
      </dsp:nvSpPr>
      <dsp:spPr>
        <a:xfrm>
          <a:off x="996431" y="674"/>
          <a:ext cx="412194" cy="267926"/>
        </a:xfrm>
        <a:prstGeom prst="roundRect">
          <a:avLst/>
        </a:prstGeom>
        <a:solidFill>
          <a:srgbClr val="0F6F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500" kern="1200" dirty="0" smtClean="0">
              <a:solidFill>
                <a:sysClr val="window" lastClr="FFFFFF"/>
              </a:solidFill>
              <a:latin typeface="Constantia"/>
              <a:ea typeface="宋体"/>
              <a:cs typeface="+mn-cs"/>
            </a:rPr>
            <a:t>Power stations</a:t>
          </a:r>
          <a:endParaRPr lang="zh-CN" altLang="en-US" sz="500" kern="1200" dirty="0">
            <a:solidFill>
              <a:sysClr val="window" lastClr="FFFFFF"/>
            </a:solidFill>
            <a:latin typeface="Constantia"/>
            <a:ea typeface="宋体"/>
            <a:cs typeface="+mn-cs"/>
          </a:endParaRPr>
        </a:p>
      </dsp:txBody>
      <dsp:txXfrm>
        <a:off x="1009510" y="13753"/>
        <a:ext cx="386036" cy="241768"/>
      </dsp:txXfrm>
    </dsp:sp>
    <dsp:sp modelId="{1ACD42B7-CB32-424B-BB43-AD4A21EC9B4F}">
      <dsp:nvSpPr>
        <dsp:cNvPr id="0" name=""/>
        <dsp:cNvSpPr/>
      </dsp:nvSpPr>
      <dsp:spPr>
        <a:xfrm>
          <a:off x="571199" y="134637"/>
          <a:ext cx="1262658" cy="1262658"/>
        </a:xfrm>
        <a:custGeom>
          <a:avLst/>
          <a:gdLst/>
          <a:ahLst/>
          <a:cxnLst/>
          <a:rect l="0" t="0" r="0" b="0"/>
          <a:pathLst>
            <a:path>
              <a:moveTo>
                <a:pt x="840062" y="35504"/>
              </a:moveTo>
              <a:arcTo wR="631329" hR="631329" stAng="17358400" swAng="1501591"/>
            </a:path>
          </a:pathLst>
        </a:custGeom>
        <a:noFill/>
        <a:ln w="9525" cap="flat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09D409-FF2B-4ECE-BBD3-7FB428685FE2}">
      <dsp:nvSpPr>
        <dsp:cNvPr id="0" name=""/>
        <dsp:cNvSpPr/>
      </dsp:nvSpPr>
      <dsp:spPr>
        <a:xfrm>
          <a:off x="1543178" y="316338"/>
          <a:ext cx="412194" cy="267926"/>
        </a:xfrm>
        <a:prstGeom prst="roundRect">
          <a:avLst/>
        </a:prstGeom>
        <a:solidFill>
          <a:srgbClr val="0F6F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500" kern="1200" dirty="0" smtClean="0">
              <a:solidFill>
                <a:sysClr val="window" lastClr="FFFFFF"/>
              </a:solidFill>
              <a:latin typeface="Constantia"/>
              <a:ea typeface="宋体"/>
              <a:cs typeface="+mn-cs"/>
            </a:rPr>
            <a:t>Industry</a:t>
          </a:r>
          <a:endParaRPr lang="zh-CN" altLang="en-US" sz="500" kern="1200" dirty="0">
            <a:solidFill>
              <a:sysClr val="window" lastClr="FFFFFF"/>
            </a:solidFill>
            <a:latin typeface="Constantia"/>
            <a:ea typeface="宋体"/>
            <a:cs typeface="+mn-cs"/>
          </a:endParaRPr>
        </a:p>
      </dsp:txBody>
      <dsp:txXfrm>
        <a:off x="1556257" y="329417"/>
        <a:ext cx="386036" cy="241768"/>
      </dsp:txXfrm>
    </dsp:sp>
    <dsp:sp modelId="{B39EA387-F761-4417-A386-4F8CB4CCD860}">
      <dsp:nvSpPr>
        <dsp:cNvPr id="0" name=""/>
        <dsp:cNvSpPr/>
      </dsp:nvSpPr>
      <dsp:spPr>
        <a:xfrm>
          <a:off x="571199" y="134637"/>
          <a:ext cx="1262658" cy="1262658"/>
        </a:xfrm>
        <a:custGeom>
          <a:avLst/>
          <a:gdLst/>
          <a:ahLst/>
          <a:cxnLst/>
          <a:rect l="0" t="0" r="0" b="0"/>
          <a:pathLst>
            <a:path>
              <a:moveTo>
                <a:pt x="1236981" y="453111"/>
              </a:moveTo>
              <a:arcTo wR="631329" hR="631329" stAng="20616184" swAng="1967632"/>
            </a:path>
          </a:pathLst>
        </a:custGeom>
        <a:noFill/>
        <a:ln w="9525" cap="flat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A57B7D-5826-44E5-A250-8BD65141D9C8}">
      <dsp:nvSpPr>
        <dsp:cNvPr id="0" name=""/>
        <dsp:cNvSpPr/>
      </dsp:nvSpPr>
      <dsp:spPr>
        <a:xfrm>
          <a:off x="1543178" y="947668"/>
          <a:ext cx="412194" cy="267926"/>
        </a:xfrm>
        <a:prstGeom prst="roundRect">
          <a:avLst/>
        </a:prstGeom>
        <a:solidFill>
          <a:srgbClr val="0F6F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500" kern="1200" dirty="0" smtClean="0">
              <a:solidFill>
                <a:sysClr val="window" lastClr="FFFFFF"/>
              </a:solidFill>
              <a:latin typeface="Constantia"/>
              <a:ea typeface="宋体"/>
              <a:cs typeface="+mn-cs"/>
            </a:rPr>
            <a:t>Residential</a:t>
          </a:r>
          <a:endParaRPr lang="zh-CN" altLang="en-US" sz="500" kern="1200" dirty="0">
            <a:solidFill>
              <a:sysClr val="window" lastClr="FFFFFF"/>
            </a:solidFill>
            <a:latin typeface="Constantia"/>
            <a:ea typeface="宋体"/>
            <a:cs typeface="+mn-cs"/>
          </a:endParaRPr>
        </a:p>
      </dsp:txBody>
      <dsp:txXfrm>
        <a:off x="1556257" y="960747"/>
        <a:ext cx="386036" cy="241768"/>
      </dsp:txXfrm>
    </dsp:sp>
    <dsp:sp modelId="{A7E24F77-3FC0-4B5C-BA02-99E557FD7BED}">
      <dsp:nvSpPr>
        <dsp:cNvPr id="0" name=""/>
        <dsp:cNvSpPr/>
      </dsp:nvSpPr>
      <dsp:spPr>
        <a:xfrm>
          <a:off x="571199" y="134637"/>
          <a:ext cx="1262658" cy="1262658"/>
        </a:xfrm>
        <a:custGeom>
          <a:avLst/>
          <a:gdLst/>
          <a:ahLst/>
          <a:cxnLst/>
          <a:rect l="0" t="0" r="0" b="0"/>
          <a:pathLst>
            <a:path>
              <a:moveTo>
                <a:pt x="1072521" y="1082911"/>
              </a:moveTo>
              <a:arcTo wR="631329" hR="631329" stAng="2740009" swAng="1501591"/>
            </a:path>
          </a:pathLst>
        </a:custGeom>
        <a:noFill/>
        <a:ln w="9525" cap="flat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EC33C3-5B26-465C-B014-D9597FE4A2CA}">
      <dsp:nvSpPr>
        <dsp:cNvPr id="0" name=""/>
        <dsp:cNvSpPr/>
      </dsp:nvSpPr>
      <dsp:spPr>
        <a:xfrm>
          <a:off x="996431" y="1263332"/>
          <a:ext cx="412194" cy="267926"/>
        </a:xfrm>
        <a:prstGeom prst="roundRect">
          <a:avLst/>
        </a:prstGeom>
        <a:solidFill>
          <a:srgbClr val="0F6F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500" kern="1200" dirty="0" smtClean="0">
              <a:solidFill>
                <a:sysClr val="window" lastClr="FFFFFF"/>
              </a:solidFill>
              <a:latin typeface="Constantia"/>
              <a:ea typeface="宋体"/>
              <a:cs typeface="+mn-cs"/>
            </a:rPr>
            <a:t>Agriculture</a:t>
          </a:r>
          <a:endParaRPr lang="zh-CN" altLang="en-US" sz="500" kern="1200" dirty="0">
            <a:solidFill>
              <a:sysClr val="window" lastClr="FFFFFF"/>
            </a:solidFill>
            <a:latin typeface="Constantia"/>
            <a:ea typeface="宋体"/>
            <a:cs typeface="+mn-cs"/>
          </a:endParaRPr>
        </a:p>
      </dsp:txBody>
      <dsp:txXfrm>
        <a:off x="1009510" y="1276411"/>
        <a:ext cx="386036" cy="241768"/>
      </dsp:txXfrm>
    </dsp:sp>
    <dsp:sp modelId="{2C44CB73-DD5D-43D8-A99B-44C456B199A8}">
      <dsp:nvSpPr>
        <dsp:cNvPr id="0" name=""/>
        <dsp:cNvSpPr/>
      </dsp:nvSpPr>
      <dsp:spPr>
        <a:xfrm>
          <a:off x="571199" y="134637"/>
          <a:ext cx="1262658" cy="1262658"/>
        </a:xfrm>
        <a:custGeom>
          <a:avLst/>
          <a:gdLst/>
          <a:ahLst/>
          <a:cxnLst/>
          <a:rect l="0" t="0" r="0" b="0"/>
          <a:pathLst>
            <a:path>
              <a:moveTo>
                <a:pt x="422596" y="1227154"/>
              </a:moveTo>
              <a:arcTo wR="631329" hR="631329" stAng="6558400" swAng="1501591"/>
            </a:path>
          </a:pathLst>
        </a:custGeom>
        <a:noFill/>
        <a:ln w="9525" cap="flat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636EDF-1B25-426F-A660-91E1C140C6DC}">
      <dsp:nvSpPr>
        <dsp:cNvPr id="0" name=""/>
        <dsp:cNvSpPr/>
      </dsp:nvSpPr>
      <dsp:spPr>
        <a:xfrm>
          <a:off x="449684" y="947668"/>
          <a:ext cx="412194" cy="267926"/>
        </a:xfrm>
        <a:prstGeom prst="roundRect">
          <a:avLst/>
        </a:prstGeom>
        <a:solidFill>
          <a:srgbClr val="0F6F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500" kern="1200" dirty="0" smtClean="0">
              <a:solidFill>
                <a:sysClr val="window" lastClr="FFFFFF"/>
              </a:solidFill>
              <a:latin typeface="Constantia"/>
              <a:ea typeface="宋体"/>
              <a:cs typeface="+mn-cs"/>
            </a:rPr>
            <a:t>Transportation</a:t>
          </a:r>
          <a:endParaRPr lang="zh-CN" altLang="en-US" sz="500" kern="1200" dirty="0">
            <a:solidFill>
              <a:sysClr val="window" lastClr="FFFFFF"/>
            </a:solidFill>
            <a:latin typeface="Constantia"/>
            <a:ea typeface="宋体"/>
            <a:cs typeface="+mn-cs"/>
          </a:endParaRPr>
        </a:p>
      </dsp:txBody>
      <dsp:txXfrm>
        <a:off x="462763" y="960747"/>
        <a:ext cx="386036" cy="241768"/>
      </dsp:txXfrm>
    </dsp:sp>
    <dsp:sp modelId="{2F4E2604-FC9E-47B2-A79D-8350B3FA22D7}">
      <dsp:nvSpPr>
        <dsp:cNvPr id="0" name=""/>
        <dsp:cNvSpPr/>
      </dsp:nvSpPr>
      <dsp:spPr>
        <a:xfrm>
          <a:off x="571199" y="134637"/>
          <a:ext cx="1262658" cy="1262658"/>
        </a:xfrm>
        <a:custGeom>
          <a:avLst/>
          <a:gdLst/>
          <a:ahLst/>
          <a:cxnLst/>
          <a:rect l="0" t="0" r="0" b="0"/>
          <a:pathLst>
            <a:path>
              <a:moveTo>
                <a:pt x="25676" y="809547"/>
              </a:moveTo>
              <a:arcTo wR="631329" hR="631329" stAng="9816184" swAng="1967632"/>
            </a:path>
          </a:pathLst>
        </a:custGeom>
        <a:noFill/>
        <a:ln w="9525" cap="flat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0A7CC8-B9F0-4476-9B4A-FA4205168BE6}">
      <dsp:nvSpPr>
        <dsp:cNvPr id="0" name=""/>
        <dsp:cNvSpPr/>
      </dsp:nvSpPr>
      <dsp:spPr>
        <a:xfrm>
          <a:off x="449684" y="316338"/>
          <a:ext cx="412194" cy="267926"/>
        </a:xfrm>
        <a:prstGeom prst="roundRect">
          <a:avLst/>
        </a:prstGeom>
        <a:solidFill>
          <a:srgbClr val="0F6F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500" kern="1200" dirty="0" smtClean="0">
              <a:solidFill>
                <a:sysClr val="window" lastClr="FFFFFF"/>
              </a:solidFill>
              <a:latin typeface="Constantia"/>
              <a:ea typeface="宋体"/>
              <a:cs typeface="+mn-cs"/>
            </a:rPr>
            <a:t>Wildfires</a:t>
          </a:r>
          <a:endParaRPr lang="zh-CN" altLang="en-US" sz="500" kern="1200" dirty="0">
            <a:solidFill>
              <a:sysClr val="window" lastClr="FFFFFF"/>
            </a:solidFill>
            <a:latin typeface="Constantia"/>
            <a:ea typeface="宋体"/>
            <a:cs typeface="+mn-cs"/>
          </a:endParaRPr>
        </a:p>
      </dsp:txBody>
      <dsp:txXfrm>
        <a:off x="462763" y="329417"/>
        <a:ext cx="386036" cy="241768"/>
      </dsp:txXfrm>
    </dsp:sp>
    <dsp:sp modelId="{CBB6BBBD-9935-43BC-A830-785F13F14FA3}">
      <dsp:nvSpPr>
        <dsp:cNvPr id="0" name=""/>
        <dsp:cNvSpPr/>
      </dsp:nvSpPr>
      <dsp:spPr>
        <a:xfrm>
          <a:off x="571199" y="134637"/>
          <a:ext cx="1262658" cy="1262658"/>
        </a:xfrm>
        <a:custGeom>
          <a:avLst/>
          <a:gdLst/>
          <a:ahLst/>
          <a:cxnLst/>
          <a:rect l="0" t="0" r="0" b="0"/>
          <a:pathLst>
            <a:path>
              <a:moveTo>
                <a:pt x="190137" y="179747"/>
              </a:moveTo>
              <a:arcTo wR="631329" hR="631329" stAng="13540009" swAng="1501591"/>
            </a:path>
          </a:pathLst>
        </a:custGeom>
        <a:noFill/>
        <a:ln w="9525" cap="flat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1423A-3C88-4E12-BC4A-B5A02EE97DF1}">
      <dsp:nvSpPr>
        <dsp:cNvPr id="0" name=""/>
        <dsp:cNvSpPr/>
      </dsp:nvSpPr>
      <dsp:spPr>
        <a:xfrm>
          <a:off x="904858" y="603235"/>
          <a:ext cx="595341" cy="325462"/>
        </a:xfrm>
        <a:prstGeom prst="roundRect">
          <a:avLst/>
        </a:prstGeom>
        <a:solidFill>
          <a:srgbClr val="0F6F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kern="1200" dirty="0" smtClean="0">
              <a:solidFill>
                <a:sysClr val="window" lastClr="FFFFFF"/>
              </a:solidFill>
              <a:latin typeface="Constantia"/>
              <a:ea typeface="宋体"/>
              <a:cs typeface="+mn-cs"/>
            </a:rPr>
            <a:t>Sector</a:t>
          </a:r>
          <a:endParaRPr lang="zh-CN" altLang="en-US" sz="1300" kern="1200" dirty="0">
            <a:solidFill>
              <a:sysClr val="window" lastClr="FFFFFF"/>
            </a:solidFill>
            <a:latin typeface="Constantia"/>
            <a:ea typeface="宋体"/>
            <a:cs typeface="+mn-cs"/>
          </a:endParaRPr>
        </a:p>
      </dsp:txBody>
      <dsp:txXfrm>
        <a:off x="920746" y="619123"/>
        <a:ext cx="563565" cy="2936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1423A-3C88-4E12-BC4A-B5A02EE97DF1}">
      <dsp:nvSpPr>
        <dsp:cNvPr id="0" name=""/>
        <dsp:cNvSpPr/>
      </dsp:nvSpPr>
      <dsp:spPr>
        <a:xfrm>
          <a:off x="904858" y="603235"/>
          <a:ext cx="595341" cy="325462"/>
        </a:xfrm>
        <a:prstGeom prst="roundRect">
          <a:avLst/>
        </a:prstGeom>
        <a:solidFill>
          <a:srgbClr val="0F6F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kern="1200" dirty="0" smtClean="0">
              <a:solidFill>
                <a:sysClr val="window" lastClr="FFFFFF"/>
              </a:solidFill>
              <a:latin typeface="Constantia"/>
              <a:ea typeface="宋体"/>
              <a:cs typeface="+mn-cs"/>
            </a:rPr>
            <a:t>Fuel</a:t>
          </a:r>
          <a:endParaRPr lang="zh-CN" altLang="en-US" sz="1300" kern="1200" dirty="0">
            <a:solidFill>
              <a:sysClr val="window" lastClr="FFFFFF"/>
            </a:solidFill>
            <a:latin typeface="Constantia"/>
            <a:ea typeface="宋体"/>
            <a:cs typeface="+mn-cs"/>
          </a:endParaRPr>
        </a:p>
      </dsp:txBody>
      <dsp:txXfrm>
        <a:off x="920746" y="619123"/>
        <a:ext cx="563565" cy="2936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CB3D5-9EFE-4E38-AB37-30F0253F9A09}" type="datetimeFigureOut">
              <a:rPr lang="zh-CN" altLang="en-US" smtClean="0"/>
              <a:t>2014/10/15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B9B67-62CB-41FC-8944-B783B137C1B7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2714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6EFE2AB3-237B-4579-BEFF-84D817C04DED}" type="datetimeFigureOut">
              <a:rPr lang="zh-CN" altLang="en-US"/>
              <a:pPr>
                <a:defRPr/>
              </a:pPr>
              <a:t>2014/10/15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6EBF00E-AA63-41C2-A38C-0B44DCD387C9}" type="slidenum">
              <a:rPr lang="zh-CN" altLang="en-US"/>
              <a:pPr>
                <a:defRPr/>
              </a:pPr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5645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53C267-ED91-42BA-8081-45B41D9E15B6}" type="slidenum">
              <a:rPr lang="zh-CN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zh-CN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0609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EBF00E-AA63-41C2-A38C-0B44DCD387C9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2535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EBF00E-AA63-41C2-A38C-0B44DCD387C9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7770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PKU-FUEL can be used to estimate emissions of green</a:t>
            </a:r>
            <a:r>
              <a:rPr lang="en-US" altLang="zh-CN" baseline="0" dirty="0" smtClean="0">
                <a:latin typeface="Times New Roman" pitchFamily="18" charset="0"/>
                <a:cs typeface="Times New Roman" pitchFamily="18" charset="0"/>
              </a:rPr>
              <a:t> house gasses and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air pollutants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Desulfurization rate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Sulfur</a:t>
            </a:r>
            <a:r>
              <a:rPr lang="en-US" altLang="zh-CN" baseline="0" dirty="0" smtClean="0">
                <a:latin typeface="Times New Roman" pitchFamily="18" charset="0"/>
                <a:cs typeface="Times New Roman" pitchFamily="18" charset="0"/>
              </a:rPr>
              <a:t> Dioxide,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Nitrous</a:t>
            </a:r>
            <a:r>
              <a:rPr lang="en-US" altLang="zh-CN" baseline="0" dirty="0" smtClean="0">
                <a:latin typeface="Times New Roman" pitchFamily="18" charset="0"/>
                <a:cs typeface="Times New Roman" pitchFamily="18" charset="0"/>
              </a:rPr>
              <a:t> Oxide, ammonia</a:t>
            </a:r>
            <a:endParaRPr lang="zh-CN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EBF00E-AA63-41C2-A38C-0B44DCD387C9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9002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EBF00E-AA63-41C2-A38C-0B44DCD387C9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29290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EBF00E-AA63-41C2-A38C-0B44DCD387C9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0336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53C267-ED91-42BA-8081-45B41D9E15B6}" type="slidenum">
              <a:rPr lang="zh-CN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zh-CN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863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EBF00E-AA63-41C2-A38C-0B44DCD387C9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3916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EBF00E-AA63-41C2-A38C-0B44DCD387C9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9030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Reduce the spatial bias caused by uneven distribution of per-capita fuel consumption within countries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The uneven distribution of per-capita fuel consumption within large countries confirms the spatial bias if we use simple population-based aggregation at national scale</a:t>
            </a:r>
          </a:p>
          <a:p>
            <a:r>
              <a:rPr lang="en-US" altLang="zh-CN" dirty="0" smtClean="0"/>
              <a:t>Provincial</a:t>
            </a:r>
            <a:r>
              <a:rPr lang="en-US" altLang="zh-CN" baseline="0" dirty="0" smtClean="0"/>
              <a:t>, county level, more than 8000 administrative units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EBF00E-AA63-41C2-A38C-0B44DCD387C9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EBF00E-AA63-41C2-A38C-0B44DCD387C9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7245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EBF00E-AA63-41C2-A38C-0B44DCD387C9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9060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EBF00E-AA63-41C2-A38C-0B44DCD387C9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0522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Population flows in China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Spatial reallocation of emissions</a:t>
            </a:r>
            <a:endParaRPr lang="en-US" altLang="zh-CN" dirty="0" smtClean="0"/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Pollutants cluster at where population gather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1300 questionnaires</a:t>
            </a:r>
            <a:r>
              <a:rPr lang="en-US" altLang="zh-CN" baseline="0" dirty="0" smtClean="0"/>
              <a:t> </a:t>
            </a:r>
            <a:endParaRPr lang="en-US" altLang="zh-CN" dirty="0" smtClean="0"/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EBF00E-AA63-41C2-A38C-0B44DCD387C9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1746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EBF00E-AA63-41C2-A38C-0B44DCD387C9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6799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hyz\桌面\3_01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Documents and Settings\hyz\桌面\3_02.gif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23526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 userDrawn="1"/>
        </p:nvSpPr>
        <p:spPr>
          <a:xfrm rot="10800000" flipV="1">
            <a:off x="2928938" y="571500"/>
            <a:ext cx="6215062" cy="44450"/>
          </a:xfrm>
          <a:prstGeom prst="rect">
            <a:avLst/>
          </a:prstGeom>
          <a:solidFill>
            <a:srgbClr val="002060">
              <a:alpha val="80000"/>
            </a:srgb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715125"/>
            <a:ext cx="9144000" cy="142875"/>
          </a:xfrm>
          <a:prstGeom prst="rect">
            <a:avLst/>
          </a:prstGeom>
          <a:solidFill>
            <a:srgbClr val="002060">
              <a:alpha val="80000"/>
            </a:srgb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7429500" y="6715125"/>
            <a:ext cx="1714500" cy="142875"/>
          </a:xfrm>
          <a:prstGeom prst="rect">
            <a:avLst/>
          </a:prstGeom>
          <a:solidFill>
            <a:srgbClr val="920B08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70C20-2DDF-43C4-BAAF-105498C86973}" type="datetimeFigureOut">
              <a:rPr lang="zh-CN" altLang="en-US"/>
              <a:pPr>
                <a:defRPr/>
              </a:pPr>
              <a:t>2014/10/15</a:t>
            </a:fld>
            <a:endParaRPr lang="zh-CN" altLang="en-US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E6D32-B327-412C-82C4-11624E3D20D8}" type="slidenum">
              <a:rPr lang="zh-CN" altLang="en-US"/>
              <a:pPr>
                <a:defRPr/>
              </a:pPr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8372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B15F5-EFA6-404E-BDA6-6EFB9D69201D}" type="datetimeFigureOut">
              <a:rPr lang="zh-CN" altLang="en-US"/>
              <a:pPr>
                <a:defRPr/>
              </a:pPr>
              <a:t>2014/10/15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6801A-6CD0-4020-A938-EE5514E68215}" type="slidenum">
              <a:rPr lang="zh-CN" altLang="en-US"/>
              <a:pPr>
                <a:defRPr/>
              </a:pPr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9306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B7166-0B9A-4A49-9497-A5944496E593}" type="datetimeFigureOut">
              <a:rPr lang="zh-CN" altLang="en-US"/>
              <a:pPr>
                <a:defRPr/>
              </a:pPr>
              <a:t>2014/10/15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A02E3-2F27-415E-A58E-7D8C06B98F76}" type="slidenum">
              <a:rPr lang="zh-CN" altLang="en-US"/>
              <a:pPr>
                <a:defRPr/>
              </a:pPr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3989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hyz\桌面\3_01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 rot="10800000" flipV="1">
            <a:off x="0" y="0"/>
            <a:ext cx="9144000" cy="72000"/>
          </a:xfrm>
          <a:prstGeom prst="rect">
            <a:avLst/>
          </a:prstGeom>
          <a:solidFill>
            <a:srgbClr val="C0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 rot="10800000" flipV="1">
            <a:off x="1357313" y="0"/>
            <a:ext cx="7786687" cy="71438"/>
          </a:xfrm>
          <a:prstGeom prst="rect">
            <a:avLst/>
          </a:prstGeom>
          <a:solidFill>
            <a:schemeClr val="tx2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715125"/>
            <a:ext cx="9144000" cy="142875"/>
          </a:xfrm>
          <a:prstGeom prst="rect">
            <a:avLst/>
          </a:prstGeom>
          <a:solidFill>
            <a:srgbClr val="002060">
              <a:alpha val="80000"/>
            </a:srgb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23291"/>
            <a:ext cx="8229600" cy="4625989"/>
          </a:xfrm>
        </p:spPr>
        <p:txBody>
          <a:bodyPr/>
          <a:lstStyle>
            <a:lvl1pPr marL="342900" indent="-342900">
              <a:buSzPct val="100000"/>
              <a:buFont typeface="Wingdings" panose="05000000000000000000" pitchFamily="2" charset="2"/>
              <a:buChar char="p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</a:defRPr>
            </a:lvl1pPr>
            <a:lvl2pPr marL="742950" indent="-285750">
              <a:buFont typeface="Wingdings" panose="05000000000000000000" pitchFamily="2" charset="2"/>
              <a:buChar char="l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</a:defRPr>
            </a:lvl3pPr>
            <a:lvl4pPr marL="1600200" indent="-228600">
              <a:buFont typeface="Arial" panose="020B0604020202020204" pitchFamily="34" charset="0"/>
              <a:buChar char="»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</a:defRPr>
            </a:lvl4pPr>
            <a:lvl5pPr marL="182880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</p:txBody>
      </p:sp>
      <p:sp>
        <p:nvSpPr>
          <p:cNvPr id="8" name="日期占位符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54D60-ADD9-4CF3-914B-E59EB60402CA}" type="datetimeFigureOut">
              <a:rPr lang="zh-CN" altLang="en-US"/>
              <a:pPr>
                <a:defRPr/>
              </a:pPr>
              <a:t>2014/10/15</a:t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EE3EF-0BB4-420B-9F5D-AC7763FDD24C}" type="slidenum">
              <a:rPr lang="zh-CN" altLang="en-US"/>
              <a:pPr>
                <a:defRPr/>
              </a:pPr>
              <a:t>‹N°›</a:t>
            </a:fld>
            <a:endParaRPr lang="zh-CN" altLang="en-US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7544" y="957995"/>
            <a:ext cx="8188578" cy="147488"/>
            <a:chOff x="467544" y="1196604"/>
            <a:chExt cx="8188578" cy="147488"/>
          </a:xfrm>
        </p:grpSpPr>
        <p:cxnSp>
          <p:nvCxnSpPr>
            <p:cNvPr id="12" name="直接连接符 11"/>
            <p:cNvCxnSpPr/>
            <p:nvPr/>
          </p:nvCxnSpPr>
          <p:spPr>
            <a:xfrm flipV="1">
              <a:off x="611560" y="1268761"/>
              <a:ext cx="7920880" cy="1587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流程图: 联系 12"/>
            <p:cNvSpPr/>
            <p:nvPr/>
          </p:nvSpPr>
          <p:spPr>
            <a:xfrm>
              <a:off x="467544" y="1196604"/>
              <a:ext cx="144016" cy="147488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流程图: 联系 13"/>
            <p:cNvSpPr/>
            <p:nvPr/>
          </p:nvSpPr>
          <p:spPr>
            <a:xfrm>
              <a:off x="5616116" y="1196604"/>
              <a:ext cx="144016" cy="147488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流程图: 联系 14"/>
            <p:cNvSpPr/>
            <p:nvPr/>
          </p:nvSpPr>
          <p:spPr>
            <a:xfrm>
              <a:off x="7092280" y="1196604"/>
              <a:ext cx="144016" cy="147488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流程图: 联系 15"/>
            <p:cNvSpPr/>
            <p:nvPr/>
          </p:nvSpPr>
          <p:spPr>
            <a:xfrm>
              <a:off x="8512106" y="1196604"/>
              <a:ext cx="144016" cy="147488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流程图: 联系 21"/>
          <p:cNvSpPr/>
          <p:nvPr userDrawn="1"/>
        </p:nvSpPr>
        <p:spPr>
          <a:xfrm>
            <a:off x="3671306" y="956408"/>
            <a:ext cx="144016" cy="147488"/>
          </a:xfrm>
          <a:prstGeom prst="flowChartConnector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流程图: 联系 23"/>
          <p:cNvSpPr/>
          <p:nvPr userDrawn="1"/>
        </p:nvSpPr>
        <p:spPr>
          <a:xfrm>
            <a:off x="1369270" y="963119"/>
            <a:ext cx="144016" cy="147488"/>
          </a:xfrm>
          <a:prstGeom prst="flowChartConnector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流程图: 联系 24"/>
          <p:cNvSpPr/>
          <p:nvPr userDrawn="1"/>
        </p:nvSpPr>
        <p:spPr>
          <a:xfrm>
            <a:off x="2361712" y="962414"/>
            <a:ext cx="144016" cy="147488"/>
          </a:xfrm>
          <a:prstGeom prst="flowChartConnector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421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6549A-C0C3-4F75-B94E-CDD781A92B19}" type="datetimeFigureOut">
              <a:rPr lang="zh-CN" altLang="en-US"/>
              <a:pPr>
                <a:defRPr/>
              </a:pPr>
              <a:t>2014/10/15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07844-DD9D-42BF-97A9-744C1BE298EC}" type="slidenum">
              <a:rPr lang="zh-CN" altLang="en-US"/>
              <a:pPr>
                <a:defRPr/>
              </a:pPr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8530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2BF93-1C32-4BC6-8441-3047FB03F7C4}" type="datetimeFigureOut">
              <a:rPr lang="zh-CN" altLang="en-US"/>
              <a:pPr>
                <a:defRPr/>
              </a:pPr>
              <a:t>2014/10/15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CC55E-8124-4B21-931A-CAABC4878E3A}" type="slidenum">
              <a:rPr lang="zh-CN" altLang="en-US"/>
              <a:pPr>
                <a:defRPr/>
              </a:pPr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8890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31A83-EB49-4B15-AF75-D1BB7D16CFE2}" type="datetimeFigureOut">
              <a:rPr lang="zh-CN" altLang="en-US"/>
              <a:pPr>
                <a:defRPr/>
              </a:pPr>
              <a:t>2014/10/15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74063-4329-4DBF-B372-8760436ACD0D}" type="slidenum">
              <a:rPr lang="zh-CN" altLang="en-US"/>
              <a:pPr>
                <a:defRPr/>
              </a:pPr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691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D1CBD-E924-4214-B5DA-13990CF9EB80}" type="datetimeFigureOut">
              <a:rPr lang="zh-CN" altLang="en-US"/>
              <a:pPr>
                <a:defRPr/>
              </a:pPr>
              <a:t>2014/10/15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450DD-2006-4BFD-9D19-1DC436E9FEF0}" type="slidenum">
              <a:rPr lang="zh-CN" altLang="en-US"/>
              <a:pPr>
                <a:defRPr/>
              </a:pPr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218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EBF2F-8995-46F3-8F17-1D2528D9BBA9}" type="datetimeFigureOut">
              <a:rPr lang="zh-CN" altLang="en-US"/>
              <a:pPr>
                <a:defRPr/>
              </a:pPr>
              <a:t>2014/10/15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FD34A-B80A-40C2-941C-87E929291F24}" type="slidenum">
              <a:rPr lang="zh-CN" altLang="en-US"/>
              <a:pPr>
                <a:defRPr/>
              </a:pPr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4216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9F45A-7B3D-441F-934E-6EDC3652D060}" type="datetimeFigureOut">
              <a:rPr lang="zh-CN" altLang="en-US"/>
              <a:pPr>
                <a:defRPr/>
              </a:pPr>
              <a:t>2014/10/15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AD04F-9F63-4D12-8776-712F97D43754}" type="slidenum">
              <a:rPr lang="zh-CN" altLang="en-US"/>
              <a:pPr>
                <a:defRPr/>
              </a:pPr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0983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FDAED-D989-40D5-B5AC-ECBBB27FC98E}" type="datetimeFigureOut">
              <a:rPr lang="zh-CN" altLang="en-US"/>
              <a:pPr>
                <a:defRPr/>
              </a:pPr>
              <a:t>2014/10/15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CD0BD-CEC5-478F-A15D-7BB5B403A8A2}" type="slidenum">
              <a:rPr lang="zh-CN" altLang="en-US"/>
              <a:pPr>
                <a:defRPr/>
              </a:pPr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977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3A028A0-00E5-47F4-81B2-44E74E4CBBDF}" type="datetimeFigureOut">
              <a:rPr lang="zh-CN" altLang="en-US"/>
              <a:pPr>
                <a:defRPr/>
              </a:pPr>
              <a:t>2014/10/15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9985782-E5AE-410A-B48E-970AEA40BE96}" type="slidenum">
              <a:rPr lang="zh-CN" altLang="en-US"/>
              <a:pPr>
                <a:defRPr/>
              </a:pPr>
              <a:t>‹N°›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diagramData" Target="../diagrams/data5.xml"/><Relationship Id="rId3" Type="http://schemas.openxmlformats.org/officeDocument/2006/relationships/diagramData" Target="../diagrams/data2.xml"/><Relationship Id="rId21" Type="http://schemas.openxmlformats.org/officeDocument/2006/relationships/diagramColors" Target="../diagrams/colors5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6" Type="http://schemas.openxmlformats.org/officeDocument/2006/relationships/diagramColors" Target="../diagrams/colors4.xml"/><Relationship Id="rId20" Type="http://schemas.openxmlformats.org/officeDocument/2006/relationships/diagramQuickStyle" Target="../diagrams/quickStyl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23" Type="http://schemas.openxmlformats.org/officeDocument/2006/relationships/image" Target="../media/image16.emf"/><Relationship Id="rId10" Type="http://schemas.openxmlformats.org/officeDocument/2006/relationships/diagramQuickStyle" Target="../diagrams/quickStyle3.xml"/><Relationship Id="rId19" Type="http://schemas.openxmlformats.org/officeDocument/2006/relationships/diagramLayout" Target="../diagrams/layout5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Relationship Id="rId22" Type="http://schemas.microsoft.com/office/2007/relationships/diagramDrawing" Target="../diagrams/drawin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/>
          </p:cNvSpPr>
          <p:nvPr>
            <p:ph type="ctrTitle"/>
          </p:nvPr>
        </p:nvSpPr>
        <p:spPr>
          <a:xfrm>
            <a:off x="323528" y="1518191"/>
            <a:ext cx="8498995" cy="2160240"/>
          </a:xfrm>
        </p:spPr>
        <p:txBody>
          <a:bodyPr/>
          <a:lstStyle/>
          <a:p>
            <a:pPr lvl="0"/>
            <a:r>
              <a:rPr lang="en-US" altLang="zh-CN" sz="5400" b="1" dirty="0">
                <a:latin typeface="+mn-lt"/>
                <a:cs typeface="Times New Roman" panose="02020603050405020304" pitchFamily="18" charset="0"/>
              </a:rPr>
              <a:t>Recent Development of the PKU-Fuel and PKU-Emission Inventory</a:t>
            </a:r>
            <a:endParaRPr lang="zh-CN" altLang="zh-CN" sz="5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475423" y="4977585"/>
            <a:ext cx="3057017" cy="395631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1800" b="0" dirty="0" smtClean="0">
                <a:ea typeface="+mj-ea"/>
              </a:rPr>
              <a:t>Speaker: </a:t>
            </a:r>
            <a:r>
              <a:rPr lang="en-US" altLang="zh-CN" sz="1800" b="0" dirty="0" err="1" smtClean="0">
                <a:ea typeface="+mj-ea"/>
              </a:rPr>
              <a:t>Huizhong</a:t>
            </a:r>
            <a:r>
              <a:rPr lang="en-US" altLang="zh-CN" sz="1800" b="0" dirty="0" smtClean="0">
                <a:ea typeface="+mj-ea"/>
              </a:rPr>
              <a:t> Shen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187624" y="4727900"/>
            <a:ext cx="2526409" cy="1646854"/>
            <a:chOff x="340266" y="3550525"/>
            <a:chExt cx="3543736" cy="231000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0266" y="4780529"/>
              <a:ext cx="1080000" cy="1080000"/>
            </a:xfrm>
            <a:prstGeom prst="rect">
              <a:avLst/>
            </a:prstGeom>
            <a:effectLst>
              <a:softEdge rad="25400"/>
            </a:effectLst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04002" y="3550525"/>
              <a:ext cx="1080000" cy="1080000"/>
            </a:xfrm>
            <a:prstGeom prst="rect">
              <a:avLst/>
            </a:prstGeom>
            <a:effectLst>
              <a:softEdge rad="25400"/>
            </a:effectLst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72134" y="4780529"/>
              <a:ext cx="1080000" cy="1080000"/>
            </a:xfrm>
            <a:prstGeom prst="rect">
              <a:avLst/>
            </a:prstGeom>
            <a:effectLst>
              <a:softEdge rad="25400"/>
            </a:effectLst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72134" y="3550525"/>
              <a:ext cx="1080000" cy="1080000"/>
            </a:xfrm>
            <a:prstGeom prst="rect">
              <a:avLst/>
            </a:prstGeom>
            <a:effectLst>
              <a:softEdge rad="25400"/>
            </a:effectLst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04002" y="4780529"/>
              <a:ext cx="1080000" cy="1080000"/>
            </a:xfrm>
            <a:prstGeom prst="rect">
              <a:avLst/>
            </a:prstGeom>
            <a:effectLst>
              <a:softEdge rad="25400"/>
            </a:effectLst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0266" y="3550525"/>
              <a:ext cx="1080000" cy="1080000"/>
            </a:xfrm>
            <a:prstGeom prst="rect">
              <a:avLst/>
            </a:prstGeom>
            <a:effectLst>
              <a:softEdge rad="25400"/>
            </a:effectLst>
          </p:spPr>
        </p:pic>
      </p:grpSp>
      <p:sp>
        <p:nvSpPr>
          <p:cNvPr id="13" name="副标题 2"/>
          <p:cNvSpPr txBox="1">
            <a:spLocks/>
          </p:cNvSpPr>
          <p:nvPr/>
        </p:nvSpPr>
        <p:spPr bwMode="auto">
          <a:xfrm>
            <a:off x="179512" y="3966516"/>
            <a:ext cx="8673391" cy="97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zh-CN" sz="1800" b="0" i="1" dirty="0" smtClean="0"/>
              <a:t>College </a:t>
            </a:r>
            <a:r>
              <a:rPr lang="en-US" altLang="zh-CN" sz="1800" b="0" i="1" dirty="0"/>
              <a:t>of Urban and Environmental Sciences, Peking University, Beijing, </a:t>
            </a:r>
            <a:r>
              <a:rPr lang="en-US" altLang="zh-CN" sz="1800" b="0" i="1" dirty="0" smtClean="0"/>
              <a:t>China</a:t>
            </a:r>
            <a:endParaRPr lang="en-US" altLang="zh-CN" sz="1800" b="0" dirty="0" smtClean="0">
              <a:latin typeface="+mj-lt"/>
              <a:ea typeface="+mj-ea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zh-CN" altLang="en-US" sz="2000" dirty="0">
              <a:latin typeface="+mj-ea"/>
              <a:ea typeface="+mj-ea"/>
            </a:endParaRPr>
          </a:p>
        </p:txBody>
      </p:sp>
      <p:sp>
        <p:nvSpPr>
          <p:cNvPr id="14" name="副标题 2"/>
          <p:cNvSpPr txBox="1">
            <a:spLocks/>
          </p:cNvSpPr>
          <p:nvPr/>
        </p:nvSpPr>
        <p:spPr bwMode="auto">
          <a:xfrm>
            <a:off x="149132" y="3494152"/>
            <a:ext cx="8673391" cy="97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zh-CN" altLang="en-US" sz="2000" dirty="0">
              <a:latin typeface="+mj-ea"/>
              <a:ea typeface="+mj-ea"/>
            </a:endParaRPr>
          </a:p>
        </p:txBody>
      </p:sp>
      <p:pic>
        <p:nvPicPr>
          <p:cNvPr id="15" name="Imag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554810"/>
            <a:ext cx="3562748" cy="81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62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4"/>
    </mc:Choice>
    <mc:Fallback xmlns="">
      <p:transition spd="slow" advTm="133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323291"/>
            <a:ext cx="8229600" cy="5346069"/>
          </a:xfrm>
        </p:spPr>
        <p:txBody>
          <a:bodyPr/>
          <a:lstStyle/>
          <a:p>
            <a:pPr lvl="0"/>
            <a:r>
              <a:rPr lang="en-US" altLang="zh-CN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/>
              </a:rPr>
              <a:t> </a:t>
            </a:r>
            <a:r>
              <a:rPr lang="en-US" altLang="zh-CN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/>
              </a:rPr>
              <a:t>Small scale coking</a:t>
            </a:r>
          </a:p>
          <a:p>
            <a:pPr lvl="1"/>
            <a:r>
              <a:rPr lang="en-US" altLang="zh-CN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A 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</a:rPr>
              <a:t>higher resolution of beehive coking emission inventory (30m×30m</a:t>
            </a:r>
            <a:r>
              <a:rPr lang="en-US" altLang="zh-CN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)</a:t>
            </a:r>
          </a:p>
          <a:p>
            <a:pPr lvl="1"/>
            <a:r>
              <a:rPr lang="en-US" altLang="zh-CN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National scale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9" y="3815083"/>
            <a:ext cx="4550161" cy="2879296"/>
          </a:xfrm>
          <a:prstGeom prst="rect">
            <a:avLst/>
          </a:prstGeom>
        </p:spPr>
      </p:pic>
      <p:sp>
        <p:nvSpPr>
          <p:cNvPr id="7" name="矩形标注 6"/>
          <p:cNvSpPr/>
          <p:nvPr/>
        </p:nvSpPr>
        <p:spPr>
          <a:xfrm>
            <a:off x="1003533" y="155465"/>
            <a:ext cx="2056299" cy="660344"/>
          </a:xfrm>
          <a:prstGeom prst="wedgeRectCallout">
            <a:avLst>
              <a:gd name="adj1" fmla="val -25222"/>
              <a:gd name="adj2" fmla="val 68943"/>
            </a:avLst>
          </a:prstGeom>
          <a:solidFill>
            <a:srgbClr val="920B08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+mj-lt"/>
                <a:ea typeface="+mj-ea"/>
              </a:rPr>
              <a:t>Fuel</a:t>
            </a:r>
            <a:endParaRPr lang="zh-CN" altLang="en-US" sz="2800" b="1" dirty="0">
              <a:latin typeface="+mj-lt"/>
              <a:ea typeface="+mj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735" y="3825969"/>
            <a:ext cx="3816424" cy="204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09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标注 2"/>
          <p:cNvSpPr/>
          <p:nvPr/>
        </p:nvSpPr>
        <p:spPr>
          <a:xfrm>
            <a:off x="1003533" y="155465"/>
            <a:ext cx="2056299" cy="660344"/>
          </a:xfrm>
          <a:prstGeom prst="wedgeRectCallout">
            <a:avLst>
              <a:gd name="adj1" fmla="val -25222"/>
              <a:gd name="adj2" fmla="val 68943"/>
            </a:avLst>
          </a:prstGeom>
          <a:solidFill>
            <a:srgbClr val="920B08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+mj-lt"/>
                <a:ea typeface="+mj-ea"/>
              </a:rPr>
              <a:t>Emissions</a:t>
            </a:r>
            <a:endParaRPr lang="zh-CN" altLang="en-US" sz="2800" b="1" dirty="0">
              <a:latin typeface="+mj-lt"/>
              <a:ea typeface="+mj-ea"/>
            </a:endParaRPr>
          </a:p>
        </p:txBody>
      </p:sp>
      <p:sp>
        <p:nvSpPr>
          <p:cNvPr id="7" name="内容占位符 1"/>
          <p:cNvSpPr>
            <a:spLocks noGrp="1"/>
          </p:cNvSpPr>
          <p:nvPr>
            <p:ph idx="1"/>
          </p:nvPr>
        </p:nvSpPr>
        <p:spPr>
          <a:xfrm>
            <a:off x="457200" y="1323291"/>
            <a:ext cx="8229600" cy="4625989"/>
          </a:xfrm>
        </p:spPr>
        <p:txBody>
          <a:bodyPr/>
          <a:lstStyle/>
          <a:p>
            <a:r>
              <a:rPr lang="en-US" altLang="zh-CN" dirty="0" smtClean="0"/>
              <a:t> </a:t>
            </a:r>
            <a:r>
              <a:rPr lang="en-US" altLang="zh-CN" b="1" dirty="0" smtClean="0">
                <a:latin typeface="+mn-lt"/>
              </a:rPr>
              <a:t>Development of emissions inventory </a:t>
            </a:r>
          </a:p>
          <a:p>
            <a:pPr lvl="1"/>
            <a:r>
              <a:rPr lang="en-US" altLang="zh-CN" dirty="0" smtClean="0"/>
              <a:t>bottom-up method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187624" y="2636912"/>
            <a:ext cx="7380312" cy="595504"/>
            <a:chOff x="1547664" y="2996951"/>
            <a:chExt cx="7380312" cy="595504"/>
          </a:xfrm>
        </p:grpSpPr>
        <p:sp>
          <p:nvSpPr>
            <p:cNvPr id="10" name="流程图: 可选过程 9"/>
            <p:cNvSpPr/>
            <p:nvPr/>
          </p:nvSpPr>
          <p:spPr>
            <a:xfrm>
              <a:off x="1547664" y="2996951"/>
              <a:ext cx="1629408" cy="595503"/>
            </a:xfrm>
            <a:prstGeom prst="flowChartAlternateProcess">
              <a:avLst/>
            </a:prstGeom>
            <a:solidFill>
              <a:srgbClr val="920B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 smtClean="0"/>
                <a:t>Emission</a:t>
              </a:r>
              <a:endParaRPr lang="zh-CN" altLang="en-US" sz="2800" b="1" dirty="0"/>
            </a:p>
          </p:txBody>
        </p:sp>
        <p:sp>
          <p:nvSpPr>
            <p:cNvPr id="11" name="流程图: 可选过程 10"/>
            <p:cNvSpPr/>
            <p:nvPr/>
          </p:nvSpPr>
          <p:spPr>
            <a:xfrm>
              <a:off x="3851920" y="2996952"/>
              <a:ext cx="1728192" cy="595502"/>
            </a:xfrm>
            <a:prstGeom prst="flowChartAlternateProcess">
              <a:avLst/>
            </a:prstGeom>
            <a:solidFill>
              <a:srgbClr val="920B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 smtClean="0"/>
                <a:t>Activity</a:t>
              </a:r>
              <a:endParaRPr lang="zh-CN" altLang="en-US" sz="2800" b="1" dirty="0"/>
            </a:p>
          </p:txBody>
        </p:sp>
        <p:sp>
          <p:nvSpPr>
            <p:cNvPr id="12" name="流程图: 可选过程 11"/>
            <p:cNvSpPr/>
            <p:nvPr/>
          </p:nvSpPr>
          <p:spPr>
            <a:xfrm>
              <a:off x="6247792" y="2996952"/>
              <a:ext cx="2680184" cy="595502"/>
            </a:xfrm>
            <a:prstGeom prst="flowChartAlternateProcess">
              <a:avLst/>
            </a:prstGeom>
            <a:solidFill>
              <a:srgbClr val="920B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 smtClean="0"/>
                <a:t>Emission factor</a:t>
              </a:r>
              <a:endParaRPr lang="zh-CN" altLang="en-US" sz="2800" b="1" dirty="0"/>
            </a:p>
          </p:txBody>
        </p:sp>
        <p:sp>
          <p:nvSpPr>
            <p:cNvPr id="13" name="等于号 12"/>
            <p:cNvSpPr/>
            <p:nvPr/>
          </p:nvSpPr>
          <p:spPr>
            <a:xfrm>
              <a:off x="3275856" y="3052395"/>
              <a:ext cx="504056" cy="504056"/>
            </a:xfrm>
            <a:prstGeom prst="mathEqual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乘号 13"/>
            <p:cNvSpPr/>
            <p:nvPr/>
          </p:nvSpPr>
          <p:spPr>
            <a:xfrm>
              <a:off x="5600532" y="3016391"/>
              <a:ext cx="601148" cy="576064"/>
            </a:xfrm>
            <a:prstGeom prst="mathMultiply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4" name="TextBox 26"/>
          <p:cNvSpPr txBox="1"/>
          <p:nvPr/>
        </p:nvSpPr>
        <p:spPr>
          <a:xfrm>
            <a:off x="3230244" y="4402843"/>
            <a:ext cx="2493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ea typeface="华文仿宋" pitchFamily="2" charset="-122"/>
                <a:cs typeface="Times New Roman" panose="02020603050405020304" pitchFamily="18" charset="0"/>
              </a:rPr>
              <a:t>S-shaped regression model</a:t>
            </a:r>
            <a:endParaRPr lang="zh-CN" altLang="en-US" sz="1600" dirty="0">
              <a:latin typeface="Times New Roman" panose="02020603050405020304" pitchFamily="18" charset="0"/>
              <a:ea typeface="华文仿宋" pitchFamily="2" charset="-122"/>
              <a:cs typeface="Times New Roman" panose="02020603050405020304" pitchFamily="18" charset="0"/>
            </a:endParaRPr>
          </a:p>
        </p:txBody>
      </p:sp>
      <p:sp>
        <p:nvSpPr>
          <p:cNvPr id="125" name="TextBox 28"/>
          <p:cNvSpPr txBox="1"/>
          <p:nvPr/>
        </p:nvSpPr>
        <p:spPr>
          <a:xfrm>
            <a:off x="6488044" y="4401442"/>
            <a:ext cx="1115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ea typeface="华文仿宋" pitchFamily="2" charset="-122"/>
                <a:cs typeface="Times New Roman" panose="02020603050405020304" pitchFamily="18" charset="0"/>
              </a:rPr>
              <a:t>R</a:t>
            </a:r>
            <a:r>
              <a:rPr lang="en-US" altLang="zh-CN" sz="1600" dirty="0" smtClean="0">
                <a:latin typeface="Times New Roman" panose="02020603050405020304" pitchFamily="18" charset="0"/>
                <a:ea typeface="华文仿宋" pitchFamily="2" charset="-122"/>
                <a:cs typeface="Times New Roman" panose="02020603050405020304" pitchFamily="18" charset="0"/>
              </a:rPr>
              <a:t>egression</a:t>
            </a:r>
          </a:p>
        </p:txBody>
      </p:sp>
      <p:sp>
        <p:nvSpPr>
          <p:cNvPr id="142" name="矩形 141"/>
          <p:cNvSpPr/>
          <p:nvPr/>
        </p:nvSpPr>
        <p:spPr>
          <a:xfrm>
            <a:off x="1682155" y="3732907"/>
            <a:ext cx="6274221" cy="2736304"/>
          </a:xfrm>
          <a:prstGeom prst="rect">
            <a:avLst/>
          </a:prstGeom>
          <a:noFill/>
          <a:ln w="9525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686370496"/>
              </p:ext>
            </p:extLst>
          </p:nvPr>
        </p:nvGraphicFramePr>
        <p:xfrm>
          <a:off x="1763688" y="305447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7" name="环形箭头 156"/>
          <p:cNvSpPr/>
          <p:nvPr/>
        </p:nvSpPr>
        <p:spPr>
          <a:xfrm rot="4026252">
            <a:off x="7706415" y="2826093"/>
            <a:ext cx="792088" cy="1442687"/>
          </a:xfrm>
          <a:prstGeom prst="circularArrow">
            <a:avLst>
              <a:gd name="adj1" fmla="val 12500"/>
              <a:gd name="adj2" fmla="val 3263211"/>
              <a:gd name="adj3" fmla="val 20457681"/>
              <a:gd name="adj4" fmla="val 15660678"/>
              <a:gd name="adj5" fmla="val 18996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52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标注 2"/>
          <p:cNvSpPr/>
          <p:nvPr/>
        </p:nvSpPr>
        <p:spPr>
          <a:xfrm>
            <a:off x="1003533" y="155465"/>
            <a:ext cx="2056299" cy="660344"/>
          </a:xfrm>
          <a:prstGeom prst="wedgeRectCallout">
            <a:avLst>
              <a:gd name="adj1" fmla="val -25222"/>
              <a:gd name="adj2" fmla="val 68943"/>
            </a:avLst>
          </a:prstGeom>
          <a:solidFill>
            <a:srgbClr val="920B08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+mj-lt"/>
                <a:ea typeface="+mj-ea"/>
              </a:rPr>
              <a:t>Emissions</a:t>
            </a:r>
            <a:endParaRPr lang="zh-CN" altLang="en-US" sz="2800" b="1" dirty="0">
              <a:latin typeface="+mj-lt"/>
              <a:ea typeface="+mj-ea"/>
            </a:endParaRPr>
          </a:p>
        </p:txBody>
      </p:sp>
      <p:sp>
        <p:nvSpPr>
          <p:cNvPr id="7" name="内容占位符 1"/>
          <p:cNvSpPr>
            <a:spLocks noGrp="1"/>
          </p:cNvSpPr>
          <p:nvPr>
            <p:ph idx="1"/>
          </p:nvPr>
        </p:nvSpPr>
        <p:spPr>
          <a:xfrm>
            <a:off x="457200" y="1323291"/>
            <a:ext cx="8229600" cy="4625989"/>
          </a:xfrm>
        </p:spPr>
        <p:txBody>
          <a:bodyPr/>
          <a:lstStyle/>
          <a:p>
            <a:r>
              <a:rPr lang="en-US" altLang="zh-CN" dirty="0" smtClean="0"/>
              <a:t> </a:t>
            </a:r>
            <a:r>
              <a:rPr lang="en-US" altLang="zh-CN" b="1" dirty="0" smtClean="0">
                <a:latin typeface="+mn-lt"/>
              </a:rPr>
              <a:t>Development of emissions inventory </a:t>
            </a:r>
          </a:p>
          <a:p>
            <a:pPr lvl="1"/>
            <a:r>
              <a:rPr lang="en-US" altLang="zh-CN" dirty="0" smtClean="0"/>
              <a:t> Greenhouse gases and air pollutants</a:t>
            </a:r>
          </a:p>
          <a:p>
            <a:pPr marL="914400" lvl="2" indent="0">
              <a:buNone/>
            </a:pPr>
            <a:r>
              <a:rPr lang="en-US" altLang="zh-CN" dirty="0" smtClean="0"/>
              <a:t>CO</a:t>
            </a:r>
            <a:r>
              <a:rPr lang="en-US" altLang="zh-CN" baseline="-25000" dirty="0" smtClean="0"/>
              <a:t>2</a:t>
            </a:r>
            <a:r>
              <a:rPr lang="en-US" altLang="zh-CN" dirty="0" smtClean="0"/>
              <a:t>, PM (PM</a:t>
            </a:r>
            <a:r>
              <a:rPr lang="en-US" altLang="zh-CN" baseline="-25000" dirty="0" smtClean="0"/>
              <a:t>2.5</a:t>
            </a:r>
            <a:r>
              <a:rPr lang="en-US" altLang="zh-CN" dirty="0" smtClean="0"/>
              <a:t>, TSP, PM</a:t>
            </a:r>
            <a:r>
              <a:rPr lang="en-US" altLang="zh-CN" baseline="-25000" dirty="0" smtClean="0"/>
              <a:t>2.5</a:t>
            </a:r>
            <a:r>
              <a:rPr lang="en-US" altLang="zh-CN" dirty="0" smtClean="0"/>
              <a:t>), Black </a:t>
            </a:r>
            <a:r>
              <a:rPr lang="en-US" altLang="zh-CN" dirty="0"/>
              <a:t>C</a:t>
            </a:r>
            <a:r>
              <a:rPr lang="en-US" altLang="zh-CN" dirty="0" smtClean="0"/>
              <a:t>arbon, </a:t>
            </a:r>
            <a:r>
              <a:rPr lang="en-US" altLang="zh-CN" dirty="0"/>
              <a:t>CO, Organic C</a:t>
            </a:r>
            <a:r>
              <a:rPr lang="en-US" altLang="zh-CN" dirty="0" smtClean="0"/>
              <a:t>arbon, Hg, PAHs </a:t>
            </a:r>
            <a:r>
              <a:rPr lang="en-US" altLang="zh-CN" dirty="0"/>
              <a:t>(naphthalene, </a:t>
            </a:r>
            <a:r>
              <a:rPr lang="en-US" altLang="zh-CN" dirty="0" err="1"/>
              <a:t>acenaphthylene</a:t>
            </a:r>
            <a:r>
              <a:rPr lang="en-US" altLang="zh-CN" dirty="0"/>
              <a:t>, </a:t>
            </a:r>
            <a:r>
              <a:rPr lang="en-US" altLang="zh-CN" dirty="0" err="1"/>
              <a:t>acenaphthene</a:t>
            </a:r>
            <a:r>
              <a:rPr lang="en-US" altLang="zh-CN" dirty="0"/>
              <a:t>, </a:t>
            </a:r>
            <a:r>
              <a:rPr lang="en-US" altLang="zh-CN" dirty="0" err="1"/>
              <a:t>fluorene</a:t>
            </a:r>
            <a:r>
              <a:rPr lang="en-US" altLang="zh-CN" dirty="0"/>
              <a:t>, </a:t>
            </a:r>
            <a:r>
              <a:rPr lang="en-US" altLang="zh-CN" dirty="0" err="1"/>
              <a:t>phenanthrene</a:t>
            </a:r>
            <a:r>
              <a:rPr lang="en-US" altLang="zh-CN" dirty="0"/>
              <a:t>, </a:t>
            </a:r>
            <a:r>
              <a:rPr lang="en-US" altLang="zh-CN" dirty="0" err="1"/>
              <a:t>anthracene</a:t>
            </a:r>
            <a:r>
              <a:rPr lang="en-US" altLang="zh-CN" dirty="0"/>
              <a:t>, </a:t>
            </a:r>
            <a:r>
              <a:rPr lang="en-US" altLang="zh-CN" dirty="0" err="1"/>
              <a:t>fluoranthene</a:t>
            </a:r>
            <a:r>
              <a:rPr lang="en-US" altLang="zh-CN" dirty="0"/>
              <a:t>, </a:t>
            </a:r>
            <a:r>
              <a:rPr lang="en-US" altLang="zh-CN" dirty="0" err="1"/>
              <a:t>pyrene</a:t>
            </a:r>
            <a:r>
              <a:rPr lang="en-US" altLang="zh-CN" dirty="0"/>
              <a:t>, </a:t>
            </a:r>
            <a:r>
              <a:rPr lang="en-US" altLang="zh-CN" dirty="0" err="1"/>
              <a:t>benz</a:t>
            </a:r>
            <a:r>
              <a:rPr lang="en-US" altLang="zh-CN" dirty="0"/>
              <a:t>(a)</a:t>
            </a:r>
            <a:r>
              <a:rPr lang="en-US" altLang="zh-CN" dirty="0" err="1"/>
              <a:t>anthracene</a:t>
            </a:r>
            <a:r>
              <a:rPr lang="en-US" altLang="zh-CN" dirty="0"/>
              <a:t>, chrysene, </a:t>
            </a:r>
            <a:r>
              <a:rPr lang="en-US" altLang="zh-CN" dirty="0" err="1"/>
              <a:t>benzo</a:t>
            </a:r>
            <a:r>
              <a:rPr lang="en-US" altLang="zh-CN" dirty="0"/>
              <a:t>(b)</a:t>
            </a:r>
            <a:r>
              <a:rPr lang="en-US" altLang="zh-CN" dirty="0" err="1"/>
              <a:t>fluoranthene</a:t>
            </a:r>
            <a:r>
              <a:rPr lang="en-US" altLang="zh-CN" dirty="0"/>
              <a:t>, </a:t>
            </a:r>
            <a:r>
              <a:rPr lang="en-US" altLang="zh-CN" dirty="0" err="1"/>
              <a:t>benzo</a:t>
            </a:r>
            <a:r>
              <a:rPr lang="en-US" altLang="zh-CN" dirty="0"/>
              <a:t>(k)</a:t>
            </a:r>
            <a:r>
              <a:rPr lang="en-US" altLang="zh-CN" dirty="0" err="1"/>
              <a:t>fluoranthen</a:t>
            </a:r>
            <a:r>
              <a:rPr lang="en-US" altLang="zh-CN" dirty="0"/>
              <a:t>, </a:t>
            </a:r>
            <a:r>
              <a:rPr lang="en-US" altLang="zh-CN" dirty="0" err="1"/>
              <a:t>benzo</a:t>
            </a:r>
            <a:r>
              <a:rPr lang="en-US" altLang="zh-CN" dirty="0"/>
              <a:t>(a)</a:t>
            </a:r>
            <a:r>
              <a:rPr lang="en-US" altLang="zh-CN" dirty="0" err="1"/>
              <a:t>pyrene</a:t>
            </a:r>
            <a:r>
              <a:rPr lang="en-US" altLang="zh-CN" dirty="0"/>
              <a:t>, </a:t>
            </a:r>
            <a:r>
              <a:rPr lang="en-US" altLang="zh-CN" dirty="0" err="1"/>
              <a:t>dibenz</a:t>
            </a:r>
            <a:r>
              <a:rPr lang="en-US" altLang="zh-CN" dirty="0"/>
              <a:t>(</a:t>
            </a:r>
            <a:r>
              <a:rPr lang="en-US" altLang="zh-CN" dirty="0" err="1"/>
              <a:t>a,h</a:t>
            </a:r>
            <a:r>
              <a:rPr lang="en-US" altLang="zh-CN" dirty="0"/>
              <a:t>)</a:t>
            </a:r>
            <a:r>
              <a:rPr lang="en-US" altLang="zh-CN" dirty="0" err="1"/>
              <a:t>anthracene</a:t>
            </a:r>
            <a:r>
              <a:rPr lang="en-US" altLang="zh-CN" dirty="0"/>
              <a:t>, </a:t>
            </a:r>
            <a:r>
              <a:rPr lang="en-US" altLang="zh-CN" dirty="0" err="1"/>
              <a:t>indeno</a:t>
            </a:r>
            <a:r>
              <a:rPr lang="en-US" altLang="zh-CN" dirty="0"/>
              <a:t>(l,2,3-cd)</a:t>
            </a:r>
            <a:r>
              <a:rPr lang="en-US" altLang="zh-CN" dirty="0" err="1"/>
              <a:t>pyrene</a:t>
            </a:r>
            <a:r>
              <a:rPr lang="en-US" altLang="zh-CN" dirty="0"/>
              <a:t>, </a:t>
            </a:r>
            <a:r>
              <a:rPr lang="en-US" altLang="zh-CN" dirty="0" err="1"/>
              <a:t>benzo</a:t>
            </a:r>
            <a:r>
              <a:rPr lang="en-US" altLang="zh-CN" dirty="0"/>
              <a:t>(</a:t>
            </a:r>
            <a:r>
              <a:rPr lang="en-US" altLang="zh-CN" dirty="0" err="1"/>
              <a:t>g,h,i</a:t>
            </a:r>
            <a:r>
              <a:rPr lang="en-US" altLang="zh-CN" dirty="0"/>
              <a:t>)</a:t>
            </a:r>
            <a:r>
              <a:rPr lang="en-US" altLang="zh-CN" dirty="0" err="1"/>
              <a:t>perylene</a:t>
            </a:r>
            <a:r>
              <a:rPr lang="en-US" altLang="zh-CN" dirty="0"/>
              <a:t>), SO</a:t>
            </a:r>
            <a:r>
              <a:rPr lang="en-US" altLang="zh-CN" baseline="-25000" dirty="0"/>
              <a:t>2</a:t>
            </a:r>
            <a:r>
              <a:rPr lang="en-US" altLang="zh-CN" dirty="0"/>
              <a:t>, N</a:t>
            </a:r>
            <a:r>
              <a:rPr lang="en-US" altLang="zh-CN" baseline="-25000" dirty="0"/>
              <a:t>2</a:t>
            </a:r>
            <a:r>
              <a:rPr lang="en-US" altLang="zh-CN" dirty="0"/>
              <a:t>O, NH</a:t>
            </a:r>
            <a:r>
              <a:rPr lang="en-US" altLang="zh-CN" baseline="-25000" dirty="0"/>
              <a:t>3</a:t>
            </a:r>
            <a:endParaRPr lang="en-US" altLang="zh-CN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214109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标注 2"/>
          <p:cNvSpPr/>
          <p:nvPr/>
        </p:nvSpPr>
        <p:spPr>
          <a:xfrm>
            <a:off x="1003533" y="155465"/>
            <a:ext cx="2056299" cy="660344"/>
          </a:xfrm>
          <a:prstGeom prst="wedgeRectCallout">
            <a:avLst>
              <a:gd name="adj1" fmla="val -25222"/>
              <a:gd name="adj2" fmla="val 68943"/>
            </a:avLst>
          </a:prstGeom>
          <a:solidFill>
            <a:srgbClr val="920B08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+mj-lt"/>
                <a:ea typeface="+mj-ea"/>
              </a:rPr>
              <a:t>Emissions</a:t>
            </a:r>
            <a:endParaRPr lang="zh-CN" altLang="en-US" sz="2800" b="1" dirty="0">
              <a:latin typeface="+mj-lt"/>
              <a:ea typeface="+mj-ea"/>
            </a:endParaRPr>
          </a:p>
        </p:txBody>
      </p:sp>
      <p:sp>
        <p:nvSpPr>
          <p:cNvPr id="7" name="内容占位符 1"/>
          <p:cNvSpPr>
            <a:spLocks noGrp="1"/>
          </p:cNvSpPr>
          <p:nvPr>
            <p:ph idx="1"/>
          </p:nvPr>
        </p:nvSpPr>
        <p:spPr>
          <a:xfrm>
            <a:off x="457200" y="1323291"/>
            <a:ext cx="8229600" cy="4625989"/>
          </a:xfrm>
        </p:spPr>
        <p:txBody>
          <a:bodyPr/>
          <a:lstStyle/>
          <a:p>
            <a:r>
              <a:rPr lang="en-US" altLang="zh-CN" dirty="0" smtClean="0"/>
              <a:t> </a:t>
            </a:r>
            <a:r>
              <a:rPr lang="en-US" altLang="zh-CN" b="1" dirty="0" smtClean="0">
                <a:latin typeface="+mn-lt"/>
              </a:rPr>
              <a:t>Development of emissions inventory </a:t>
            </a:r>
          </a:p>
          <a:p>
            <a:pPr lvl="1"/>
            <a:r>
              <a:rPr lang="en-US" altLang="zh-CN" dirty="0" smtClean="0"/>
              <a:t>Spatially resolved </a:t>
            </a:r>
            <a:r>
              <a:rPr lang="en-US" altLang="zh-CN" dirty="0" smtClean="0">
                <a:sym typeface="Wingdings" panose="05000000000000000000" pitchFamily="2" charset="2"/>
              </a:rPr>
              <a:t> 2007</a:t>
            </a:r>
            <a:endParaRPr lang="en-US" altLang="zh-CN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90" y="2863398"/>
            <a:ext cx="2445804" cy="120439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15108" y="4087534"/>
            <a:ext cx="63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+mn-lt"/>
              </a:rPr>
              <a:t>CO</a:t>
            </a:r>
            <a:r>
              <a:rPr lang="en-US" altLang="zh-CN" b="1" baseline="-25000" dirty="0" smtClean="0">
                <a:latin typeface="+mn-lt"/>
              </a:rPr>
              <a:t>2</a:t>
            </a:r>
            <a:endParaRPr lang="zh-CN" altLang="en-US" b="1" baseline="-25000" dirty="0">
              <a:latin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2356" y="4841511"/>
            <a:ext cx="2931821" cy="135399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315564" y="6175766"/>
            <a:ext cx="751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+mn-lt"/>
              </a:rPr>
              <a:t>PAHs</a:t>
            </a:r>
            <a:endParaRPr lang="zh-CN" altLang="en-US" b="1" baseline="-25000" dirty="0">
              <a:latin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4723271"/>
            <a:ext cx="3672408" cy="146412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644" y="2885708"/>
            <a:ext cx="2685156" cy="117857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5740" y="2863398"/>
            <a:ext cx="2439922" cy="120088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241975" y="4087534"/>
            <a:ext cx="751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+mn-lt"/>
              </a:rPr>
              <a:t>PM</a:t>
            </a:r>
            <a:r>
              <a:rPr lang="en-US" altLang="zh-CN" b="1" baseline="-25000" dirty="0" smtClean="0">
                <a:latin typeface="+mn-lt"/>
              </a:rPr>
              <a:t>2.5</a:t>
            </a:r>
            <a:endParaRPr lang="zh-CN" altLang="en-US" b="1" baseline="-25000" dirty="0">
              <a:latin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60713" y="4087534"/>
            <a:ext cx="751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+mn-lt"/>
              </a:rPr>
              <a:t>BC</a:t>
            </a:r>
            <a:endParaRPr lang="zh-CN" altLang="en-US" b="1" dirty="0">
              <a:latin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863653" y="2708920"/>
            <a:ext cx="27598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5880194" y="3943518"/>
            <a:ext cx="27598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6186273" y="6175766"/>
            <a:ext cx="751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+mn-lt"/>
              </a:rPr>
              <a:t>Hg</a:t>
            </a:r>
            <a:endParaRPr lang="zh-CN" altLang="en-US" b="1" baseline="-25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649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标注 2"/>
          <p:cNvSpPr/>
          <p:nvPr/>
        </p:nvSpPr>
        <p:spPr>
          <a:xfrm>
            <a:off x="1003533" y="155465"/>
            <a:ext cx="2056299" cy="660344"/>
          </a:xfrm>
          <a:prstGeom prst="wedgeRectCallout">
            <a:avLst>
              <a:gd name="adj1" fmla="val -25222"/>
              <a:gd name="adj2" fmla="val 68943"/>
            </a:avLst>
          </a:prstGeom>
          <a:solidFill>
            <a:srgbClr val="920B08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+mj-lt"/>
                <a:ea typeface="+mj-ea"/>
              </a:rPr>
              <a:t>Emissions</a:t>
            </a:r>
            <a:endParaRPr lang="zh-CN" altLang="en-US" sz="2800" b="1" dirty="0">
              <a:latin typeface="+mj-lt"/>
              <a:ea typeface="+mj-ea"/>
            </a:endParaRPr>
          </a:p>
        </p:txBody>
      </p:sp>
      <p:sp>
        <p:nvSpPr>
          <p:cNvPr id="7" name="内容占位符 1"/>
          <p:cNvSpPr>
            <a:spLocks noGrp="1"/>
          </p:cNvSpPr>
          <p:nvPr>
            <p:ph idx="1"/>
          </p:nvPr>
        </p:nvSpPr>
        <p:spPr>
          <a:xfrm>
            <a:off x="457200" y="1323291"/>
            <a:ext cx="8229600" cy="4625989"/>
          </a:xfrm>
        </p:spPr>
        <p:txBody>
          <a:bodyPr/>
          <a:lstStyle/>
          <a:p>
            <a:r>
              <a:rPr lang="en-US" altLang="zh-CN" dirty="0" smtClean="0"/>
              <a:t> </a:t>
            </a:r>
            <a:r>
              <a:rPr lang="en-US" altLang="zh-CN" b="1" dirty="0" smtClean="0">
                <a:latin typeface="+mn-lt"/>
              </a:rPr>
              <a:t>Development of emissions inventory </a:t>
            </a:r>
          </a:p>
          <a:p>
            <a:pPr lvl="1"/>
            <a:r>
              <a:rPr lang="en-US" altLang="zh-CN" dirty="0"/>
              <a:t>Temporal </a:t>
            </a:r>
            <a:r>
              <a:rPr lang="en-US" altLang="zh-CN" dirty="0" smtClean="0"/>
              <a:t>trends</a:t>
            </a:r>
            <a:endParaRPr lang="en-US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5157192"/>
            <a:ext cx="5435350" cy="1196166"/>
          </a:xfrm>
          <a:prstGeom prst="rect">
            <a:avLst/>
          </a:prstGeom>
        </p:spPr>
      </p:pic>
      <p:pic>
        <p:nvPicPr>
          <p:cNvPr id="10" name="内容占位符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2040" y="2636553"/>
            <a:ext cx="3383812" cy="23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906005"/>
            <a:ext cx="3693458" cy="109314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065539" y="2155131"/>
            <a:ext cx="751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+mn-lt"/>
              </a:rPr>
              <a:t>Hg</a:t>
            </a:r>
            <a:endParaRPr lang="zh-CN" altLang="en-US" b="1" baseline="-25000" dirty="0">
              <a:latin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331640" y="3906005"/>
            <a:ext cx="3693458" cy="1093145"/>
          </a:xfrm>
          <a:prstGeom prst="rect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212750" y="3501927"/>
            <a:ext cx="751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+mn-lt"/>
              </a:rPr>
              <a:t>BC</a:t>
            </a:r>
            <a:endParaRPr lang="zh-CN" altLang="en-US" b="1" baseline="-25000" dirty="0">
              <a:latin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291154" y="2603894"/>
            <a:ext cx="3426744" cy="2362597"/>
          </a:xfrm>
          <a:prstGeom prst="rect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3347865" y="5125353"/>
            <a:ext cx="5435350" cy="1228005"/>
          </a:xfrm>
          <a:prstGeom prst="rect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2668225" y="6382116"/>
            <a:ext cx="751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+mn-lt"/>
              </a:rPr>
              <a:t>PAHs</a:t>
            </a:r>
            <a:endParaRPr lang="zh-CN" altLang="en-US" b="1" baseline="-25000" dirty="0">
              <a:latin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446708" y="2165487"/>
            <a:ext cx="2411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+mn-lt"/>
              </a:rPr>
              <a:t>(Chen </a:t>
            </a:r>
            <a:r>
              <a:rPr lang="en-US" altLang="zh-CN" i="1" dirty="0" smtClean="0">
                <a:latin typeface="+mn-lt"/>
              </a:rPr>
              <a:t>et al.</a:t>
            </a:r>
            <a:r>
              <a:rPr lang="en-US" altLang="zh-CN" dirty="0" smtClean="0">
                <a:latin typeface="+mn-lt"/>
              </a:rPr>
              <a:t>, </a:t>
            </a:r>
            <a:r>
              <a:rPr lang="en-US" altLang="zh-CN" b="1" i="1" dirty="0" smtClean="0">
                <a:latin typeface="+mn-lt"/>
              </a:rPr>
              <a:t>EST</a:t>
            </a:r>
            <a:r>
              <a:rPr lang="en-US" altLang="zh-CN" dirty="0" smtClean="0">
                <a:latin typeface="+mn-lt"/>
              </a:rPr>
              <a:t> 2014)</a:t>
            </a:r>
            <a:endParaRPr lang="zh-CN" altLang="en-US" baseline="-25000" dirty="0">
              <a:latin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619672" y="3501927"/>
            <a:ext cx="2411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+mn-lt"/>
              </a:rPr>
              <a:t>(Wang </a:t>
            </a:r>
            <a:r>
              <a:rPr lang="en-US" altLang="zh-CN" i="1" dirty="0" smtClean="0">
                <a:latin typeface="+mn-lt"/>
              </a:rPr>
              <a:t>et al.</a:t>
            </a:r>
            <a:r>
              <a:rPr lang="en-US" altLang="zh-CN" dirty="0" smtClean="0">
                <a:latin typeface="+mn-lt"/>
              </a:rPr>
              <a:t>, </a:t>
            </a:r>
            <a:r>
              <a:rPr lang="en-US" altLang="zh-CN" b="1" i="1" dirty="0" smtClean="0">
                <a:latin typeface="+mn-lt"/>
              </a:rPr>
              <a:t>EST</a:t>
            </a:r>
            <a:r>
              <a:rPr lang="en-US" altLang="zh-CN" dirty="0" smtClean="0">
                <a:latin typeface="+mn-lt"/>
              </a:rPr>
              <a:t> 2012)</a:t>
            </a:r>
            <a:endParaRPr lang="zh-CN" altLang="en-US" baseline="-25000" dirty="0">
              <a:latin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419872" y="6382116"/>
            <a:ext cx="2411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+mn-lt"/>
              </a:rPr>
              <a:t>(Shen </a:t>
            </a:r>
            <a:r>
              <a:rPr lang="en-US" altLang="zh-CN" i="1" dirty="0" smtClean="0">
                <a:latin typeface="+mn-lt"/>
              </a:rPr>
              <a:t>et al.</a:t>
            </a:r>
            <a:r>
              <a:rPr lang="en-US" altLang="zh-CN" dirty="0" smtClean="0">
                <a:latin typeface="+mn-lt"/>
              </a:rPr>
              <a:t>, </a:t>
            </a:r>
            <a:r>
              <a:rPr lang="en-US" altLang="zh-CN" b="1" i="1" dirty="0" smtClean="0">
                <a:latin typeface="+mn-lt"/>
              </a:rPr>
              <a:t>EST</a:t>
            </a:r>
            <a:r>
              <a:rPr lang="en-US" altLang="zh-CN" dirty="0" smtClean="0">
                <a:latin typeface="+mn-lt"/>
              </a:rPr>
              <a:t> 2013)</a:t>
            </a:r>
            <a:endParaRPr lang="zh-CN" altLang="en-US" baseline="-25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067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3568" y="2226746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 smtClean="0">
                <a:solidFill>
                  <a:srgbClr val="002060"/>
                </a:solidFill>
                <a:latin typeface="Bodoni MT Black" pitchFamily="18" charset="0"/>
              </a:rPr>
              <a:t>Thank You !</a:t>
            </a:r>
            <a:endParaRPr lang="zh-CN" altLang="en-US" sz="9600" dirty="0">
              <a:solidFill>
                <a:srgbClr val="002060"/>
              </a:solidFill>
              <a:latin typeface="Bodoni MT Black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03648" y="4581128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http://inventory.pku.edu.cn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94640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肘形连接符 67"/>
          <p:cNvCxnSpPr/>
          <p:nvPr/>
        </p:nvCxnSpPr>
        <p:spPr>
          <a:xfrm>
            <a:off x="2267744" y="2204864"/>
            <a:ext cx="3700127" cy="1728470"/>
          </a:xfrm>
          <a:prstGeom prst="bentConnector3">
            <a:avLst>
              <a:gd name="adj1" fmla="val 37350"/>
            </a:avLst>
          </a:prstGeom>
          <a:ln w="63500">
            <a:solidFill>
              <a:srgbClr val="D0D8E8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右箭头 68"/>
          <p:cNvSpPr/>
          <p:nvPr/>
        </p:nvSpPr>
        <p:spPr>
          <a:xfrm>
            <a:off x="5166715" y="3361395"/>
            <a:ext cx="1525607" cy="1101345"/>
          </a:xfrm>
          <a:prstGeom prst="rightArrow">
            <a:avLst>
              <a:gd name="adj1" fmla="val 37160"/>
              <a:gd name="adj2" fmla="val 49077"/>
            </a:avLst>
          </a:prstGeom>
          <a:solidFill>
            <a:srgbClr val="D0D8E8"/>
          </a:solidFill>
          <a:ln>
            <a:solidFill>
              <a:srgbClr val="D0D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0" name="组合 69"/>
          <p:cNvGrpSpPr/>
          <p:nvPr/>
        </p:nvGrpSpPr>
        <p:grpSpPr>
          <a:xfrm>
            <a:off x="4499992" y="3592222"/>
            <a:ext cx="1288924" cy="683455"/>
            <a:chOff x="2796900" y="512591"/>
            <a:chExt cx="1244402" cy="683455"/>
          </a:xfrm>
        </p:grpSpPr>
        <p:sp>
          <p:nvSpPr>
            <p:cNvPr id="71" name="圆角矩形 70"/>
            <p:cNvSpPr/>
            <p:nvPr/>
          </p:nvSpPr>
          <p:spPr>
            <a:xfrm>
              <a:off x="2796900" y="512591"/>
              <a:ext cx="1244402" cy="683455"/>
            </a:xfrm>
            <a:prstGeom prst="roundRect">
              <a:avLst/>
            </a:pr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3" name="圆角矩形 4"/>
            <p:cNvSpPr/>
            <p:nvPr/>
          </p:nvSpPr>
          <p:spPr>
            <a:xfrm>
              <a:off x="2830264" y="545955"/>
              <a:ext cx="1177674" cy="6167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000" b="1" dirty="0" smtClean="0"/>
                <a:t>Exposure</a:t>
              </a:r>
              <a:endParaRPr lang="zh-CN" altLang="en-US" sz="2000" b="1" kern="1200" dirty="0"/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5973516" y="3592222"/>
            <a:ext cx="1244402" cy="683455"/>
            <a:chOff x="4193290" y="512591"/>
            <a:chExt cx="1244402" cy="683455"/>
          </a:xfrm>
        </p:grpSpPr>
        <p:sp>
          <p:nvSpPr>
            <p:cNvPr id="75" name="圆角矩形 74"/>
            <p:cNvSpPr/>
            <p:nvPr/>
          </p:nvSpPr>
          <p:spPr>
            <a:xfrm>
              <a:off x="4193290" y="512591"/>
              <a:ext cx="1244402" cy="683455"/>
            </a:xfrm>
            <a:prstGeom prst="roundRect">
              <a:avLst/>
            </a:pr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6" name="圆角矩形 4"/>
            <p:cNvSpPr/>
            <p:nvPr/>
          </p:nvSpPr>
          <p:spPr>
            <a:xfrm>
              <a:off x="4226654" y="545955"/>
              <a:ext cx="1177674" cy="6167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000" b="1" kern="1200" dirty="0" smtClean="0"/>
                <a:t>Health</a:t>
              </a:r>
              <a:endParaRPr lang="zh-CN" altLang="en-US" sz="2000" b="1" kern="1200" dirty="0"/>
            </a:p>
          </p:txBody>
        </p:sp>
      </p:grpSp>
      <p:sp>
        <p:nvSpPr>
          <p:cNvPr id="3" name="矩形标注 2"/>
          <p:cNvSpPr/>
          <p:nvPr/>
        </p:nvSpPr>
        <p:spPr>
          <a:xfrm>
            <a:off x="499477" y="155465"/>
            <a:ext cx="2344331" cy="660344"/>
          </a:xfrm>
          <a:prstGeom prst="wedgeRectCallout">
            <a:avLst>
              <a:gd name="adj1" fmla="val -48205"/>
              <a:gd name="adj2" fmla="val 67020"/>
            </a:avLst>
          </a:prstGeom>
          <a:solidFill>
            <a:srgbClr val="920B08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+mj-lt"/>
                <a:ea typeface="+mj-ea"/>
              </a:rPr>
              <a:t>Introduction</a:t>
            </a:r>
            <a:endParaRPr lang="zh-CN" altLang="en-US" sz="2800" b="1" dirty="0">
              <a:latin typeface="+mj-lt"/>
              <a:ea typeface="+mj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763688" y="1340768"/>
            <a:ext cx="7191858" cy="2051607"/>
            <a:chOff x="1043608" y="2132856"/>
            <a:chExt cx="7191858" cy="2051607"/>
          </a:xfrm>
        </p:grpSpPr>
        <p:graphicFrame>
          <p:nvGraphicFramePr>
            <p:cNvPr id="4" name="图示 3"/>
            <p:cNvGraphicFramePr/>
            <p:nvPr>
              <p:extLst>
                <p:ext uri="{D42A27DB-BD31-4B8C-83A1-F6EECF244321}">
                  <p14:modId xmlns:p14="http://schemas.microsoft.com/office/powerpoint/2010/main" val="2287547761"/>
                </p:ext>
              </p:extLst>
            </p:nvPr>
          </p:nvGraphicFramePr>
          <p:xfrm>
            <a:off x="1043608" y="2132856"/>
            <a:ext cx="5441812" cy="170863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9" name="组合 8"/>
            <p:cNvGrpSpPr/>
            <p:nvPr/>
          </p:nvGrpSpPr>
          <p:grpSpPr>
            <a:xfrm>
              <a:off x="6723298" y="3501008"/>
              <a:ext cx="1512168" cy="683455"/>
              <a:chOff x="3891791" y="1376687"/>
              <a:chExt cx="1293360" cy="683455"/>
            </a:xfrm>
          </p:grpSpPr>
          <p:sp>
            <p:nvSpPr>
              <p:cNvPr id="10" name="圆角矩形 9"/>
              <p:cNvSpPr/>
              <p:nvPr/>
            </p:nvSpPr>
            <p:spPr>
              <a:xfrm>
                <a:off x="3891791" y="1376687"/>
                <a:ext cx="1293360" cy="683455"/>
              </a:xfrm>
              <a:prstGeom prst="roundRect">
                <a:avLst/>
              </a:prstGeom>
              <a:solidFill>
                <a:schemeClr val="tx2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圆角矩形 4"/>
              <p:cNvSpPr/>
              <p:nvPr/>
            </p:nvSpPr>
            <p:spPr>
              <a:xfrm>
                <a:off x="3925155" y="1410051"/>
                <a:ext cx="1226632" cy="6167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CN" sz="2000" kern="1200" dirty="0" smtClean="0"/>
                  <a:t>Implications</a:t>
                </a:r>
                <a:endParaRPr lang="zh-CN" altLang="en-US" sz="2000" kern="1200" dirty="0"/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507235" y="1844824"/>
            <a:ext cx="1047121" cy="683455"/>
            <a:chOff x="3884920" y="3735344"/>
            <a:chExt cx="1047121" cy="683455"/>
          </a:xfrm>
        </p:grpSpPr>
        <p:sp>
          <p:nvSpPr>
            <p:cNvPr id="18" name="圆角矩形 17"/>
            <p:cNvSpPr/>
            <p:nvPr/>
          </p:nvSpPr>
          <p:spPr>
            <a:xfrm>
              <a:off x="3884920" y="3735344"/>
              <a:ext cx="1047120" cy="683455"/>
            </a:xfrm>
            <a:prstGeom prst="roundRect">
              <a:avLst/>
            </a:pr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圆角矩形 4"/>
            <p:cNvSpPr/>
            <p:nvPr/>
          </p:nvSpPr>
          <p:spPr>
            <a:xfrm>
              <a:off x="3923929" y="3768708"/>
              <a:ext cx="1008112" cy="6167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000" kern="1200" dirty="0" smtClean="0"/>
                <a:t>Fuel</a:t>
              </a:r>
              <a:endParaRPr lang="zh-CN" altLang="en-US" sz="2000" kern="1200" dirty="0"/>
            </a:p>
          </p:txBody>
        </p:sp>
      </p:grpSp>
      <p:sp>
        <p:nvSpPr>
          <p:cNvPr id="72" name="椭圆 71"/>
          <p:cNvSpPr/>
          <p:nvPr/>
        </p:nvSpPr>
        <p:spPr>
          <a:xfrm>
            <a:off x="598747" y="1890618"/>
            <a:ext cx="864096" cy="604297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194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4988" indent="-534988"/>
            <a:r>
              <a:rPr lang="en-US" altLang="zh-CN" b="1" dirty="0" smtClean="0">
                <a:latin typeface="+mn-lt"/>
              </a:rPr>
              <a:t>PKU-FUEL</a:t>
            </a:r>
          </a:p>
        </p:txBody>
      </p:sp>
      <p:sp>
        <p:nvSpPr>
          <p:cNvPr id="3" name="矩形标注 2"/>
          <p:cNvSpPr/>
          <p:nvPr/>
        </p:nvSpPr>
        <p:spPr>
          <a:xfrm>
            <a:off x="1003533" y="155465"/>
            <a:ext cx="2056299" cy="660344"/>
          </a:xfrm>
          <a:prstGeom prst="wedgeRectCallout">
            <a:avLst>
              <a:gd name="adj1" fmla="val -25222"/>
              <a:gd name="adj2" fmla="val 68943"/>
            </a:avLst>
          </a:prstGeom>
          <a:solidFill>
            <a:srgbClr val="920B08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+mj-lt"/>
                <a:ea typeface="+mj-ea"/>
              </a:rPr>
              <a:t>Fuel</a:t>
            </a:r>
            <a:endParaRPr lang="zh-CN" altLang="en-US" sz="2800" b="1" dirty="0">
              <a:latin typeface="+mj-lt"/>
              <a:ea typeface="+mj-ea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4994266" y="1441668"/>
            <a:ext cx="3692534" cy="2221245"/>
            <a:chOff x="4407858" y="3444112"/>
            <a:chExt cx="4667145" cy="2807523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30683" y="3444112"/>
              <a:ext cx="3344320" cy="166998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0" lon="240000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61742" y="3660114"/>
              <a:ext cx="3344320" cy="166998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0" lon="240000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0375" y="3876116"/>
              <a:ext cx="3346748" cy="167055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0" lon="240000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1436" y="4092689"/>
              <a:ext cx="3344320" cy="166998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0" lon="240000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50069" y="4308689"/>
              <a:ext cx="3346748" cy="167055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0" lon="240000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07858" y="4581653"/>
              <a:ext cx="3344320" cy="166998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0" lon="240000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</p:grpSp>
      <p:sp>
        <p:nvSpPr>
          <p:cNvPr id="14" name="内容占位符 1"/>
          <p:cNvSpPr txBox="1">
            <a:spLocks/>
          </p:cNvSpPr>
          <p:nvPr/>
        </p:nvSpPr>
        <p:spPr bwMode="auto">
          <a:xfrm>
            <a:off x="-311093" y="2184494"/>
            <a:ext cx="5977595" cy="462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p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altLang="zh-CN" sz="2000" dirty="0" smtClean="0">
                <a:latin typeface="+mn-lt"/>
              </a:rPr>
              <a:t>scale: 222 countries/regions</a:t>
            </a:r>
          </a:p>
          <a:p>
            <a:pPr lvl="2"/>
            <a:r>
              <a:rPr lang="en-US" altLang="zh-CN" sz="2000" dirty="0" smtClean="0">
                <a:latin typeface="+mn-lt"/>
              </a:rPr>
              <a:t>period: 1960~2030</a:t>
            </a:r>
          </a:p>
          <a:p>
            <a:pPr lvl="2"/>
            <a:r>
              <a:rPr lang="en-US" altLang="zh-CN" sz="2000" dirty="0">
                <a:latin typeface="+mn-lt"/>
              </a:rPr>
              <a:t>spatial resolution: country level</a:t>
            </a:r>
          </a:p>
          <a:p>
            <a:pPr lvl="2"/>
            <a:r>
              <a:rPr lang="en-US" altLang="zh-CN" sz="2000" dirty="0">
                <a:latin typeface="+mn-lt"/>
              </a:rPr>
              <a:t>temporal resolution: monthly</a:t>
            </a:r>
          </a:p>
          <a:p>
            <a:pPr lvl="2"/>
            <a:r>
              <a:rPr lang="en-US" altLang="zh-CN" sz="2000" dirty="0">
                <a:latin typeface="+mn-lt"/>
              </a:rPr>
              <a:t>source category: 64</a:t>
            </a:r>
          </a:p>
          <a:p>
            <a:pPr lvl="2"/>
            <a:endParaRPr lang="en-US" altLang="zh-CN" sz="2000" dirty="0" smtClean="0"/>
          </a:p>
          <a:p>
            <a:pPr lvl="2"/>
            <a:endParaRPr lang="en-US" altLang="zh-CN" sz="2000" dirty="0"/>
          </a:p>
        </p:txBody>
      </p:sp>
      <p:sp>
        <p:nvSpPr>
          <p:cNvPr id="15" name="内容占位符 1"/>
          <p:cNvSpPr txBox="1">
            <a:spLocks/>
          </p:cNvSpPr>
          <p:nvPr/>
        </p:nvSpPr>
        <p:spPr bwMode="auto">
          <a:xfrm>
            <a:off x="4139021" y="4131603"/>
            <a:ext cx="5977595" cy="462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p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altLang="zh-CN" sz="2000" dirty="0" smtClean="0">
                <a:latin typeface="+mn-lt"/>
              </a:rPr>
              <a:t>scale: global</a:t>
            </a:r>
          </a:p>
          <a:p>
            <a:pPr lvl="2"/>
            <a:r>
              <a:rPr lang="en-US" altLang="zh-CN" sz="2000" dirty="0" smtClean="0">
                <a:latin typeface="+mn-lt"/>
              </a:rPr>
              <a:t>period: 2002, 2007, 2008, </a:t>
            </a:r>
            <a:r>
              <a:rPr lang="en-US" altLang="zh-CN" sz="2000" dirty="0" smtClean="0">
                <a:solidFill>
                  <a:srgbClr val="00B050"/>
                </a:solidFill>
                <a:latin typeface="+mn-lt"/>
              </a:rPr>
              <a:t>2011</a:t>
            </a:r>
          </a:p>
          <a:p>
            <a:pPr lvl="2"/>
            <a:r>
              <a:rPr lang="en-US" altLang="zh-CN" sz="2000" dirty="0" smtClean="0">
                <a:latin typeface="+mn-lt"/>
              </a:rPr>
              <a:t>spatial resolution: 0.1º×0.1º</a:t>
            </a:r>
          </a:p>
          <a:p>
            <a:pPr lvl="2"/>
            <a:r>
              <a:rPr lang="en-US" altLang="zh-CN" sz="2000" dirty="0" smtClean="0">
                <a:latin typeface="+mn-lt"/>
              </a:rPr>
              <a:t>temporal resolution: monthly</a:t>
            </a:r>
          </a:p>
          <a:p>
            <a:pPr lvl="2"/>
            <a:r>
              <a:rPr lang="en-US" altLang="zh-CN" sz="2000" dirty="0" smtClean="0">
                <a:latin typeface="+mn-lt"/>
              </a:rPr>
              <a:t>source category: 64</a:t>
            </a:r>
          </a:p>
          <a:p>
            <a:pPr lvl="2"/>
            <a:endParaRPr lang="en-US" altLang="zh-CN" sz="2000" dirty="0" smtClean="0"/>
          </a:p>
          <a:p>
            <a:pPr lvl="2"/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70614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4988" indent="-534988"/>
            <a:r>
              <a:rPr lang="en-US" altLang="zh-CN" b="1" dirty="0" smtClean="0">
                <a:latin typeface="+mn-lt"/>
              </a:rPr>
              <a:t>Global inventory of fuel combustion</a:t>
            </a:r>
          </a:p>
          <a:p>
            <a:pPr marL="935038" lvl="1" indent="-534988"/>
            <a:r>
              <a:rPr lang="en-US" altLang="zh-CN" dirty="0" smtClean="0"/>
              <a:t>Spatially-resolved</a:t>
            </a:r>
          </a:p>
          <a:p>
            <a:pPr marL="1449388" lvl="2" indent="-534988"/>
            <a:r>
              <a:rPr lang="en-US" altLang="zh-CN" kern="100" dirty="0" smtClean="0">
                <a:ea typeface="宋体"/>
                <a:cs typeface="Times New Roman" pitchFamily="18" charset="0"/>
              </a:rPr>
              <a:t>0.1º×0.1º: </a:t>
            </a:r>
            <a:r>
              <a:rPr lang="en-US" altLang="zh-CN" dirty="0" smtClean="0"/>
              <a:t>sub-national fuel for 45 </a:t>
            </a:r>
            <a:r>
              <a:rPr lang="en-US" altLang="zh-CN" dirty="0"/>
              <a:t>countries, especially large </a:t>
            </a:r>
            <a:r>
              <a:rPr lang="en-US" altLang="zh-CN" dirty="0" smtClean="0"/>
              <a:t>countries (2002</a:t>
            </a:r>
            <a:r>
              <a:rPr lang="en-US" altLang="zh-CN" dirty="0"/>
              <a:t>, 2007, </a:t>
            </a:r>
            <a:r>
              <a:rPr lang="en-US" altLang="zh-CN" dirty="0" smtClean="0"/>
              <a:t>2008, 2011)</a:t>
            </a:r>
            <a:endParaRPr lang="en-US" altLang="zh-CN" dirty="0"/>
          </a:p>
          <a:p>
            <a:pPr marL="935038" lvl="1" indent="-534988"/>
            <a:r>
              <a:rPr lang="en-US" altLang="zh-CN" dirty="0"/>
              <a:t>Country-level: 1960~2030</a:t>
            </a:r>
          </a:p>
        </p:txBody>
      </p:sp>
      <p:sp>
        <p:nvSpPr>
          <p:cNvPr id="3" name="矩形标注 2"/>
          <p:cNvSpPr/>
          <p:nvPr/>
        </p:nvSpPr>
        <p:spPr>
          <a:xfrm>
            <a:off x="1003533" y="155465"/>
            <a:ext cx="2056299" cy="660344"/>
          </a:xfrm>
          <a:prstGeom prst="wedgeRectCallout">
            <a:avLst>
              <a:gd name="adj1" fmla="val -25222"/>
              <a:gd name="adj2" fmla="val 68943"/>
            </a:avLst>
          </a:prstGeom>
          <a:solidFill>
            <a:srgbClr val="920B08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+mj-lt"/>
                <a:ea typeface="+mj-ea"/>
              </a:rPr>
              <a:t>Fuel</a:t>
            </a:r>
            <a:endParaRPr lang="zh-CN" altLang="en-US" sz="2800" b="1" dirty="0">
              <a:latin typeface="+mj-lt"/>
              <a:ea typeface="+mj-ea"/>
            </a:endParaRP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509" y="4104431"/>
            <a:ext cx="3637451" cy="1772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470" y="4055759"/>
            <a:ext cx="4223603" cy="171479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800947" y="5985250"/>
            <a:ext cx="2411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+mn-lt"/>
              </a:rPr>
              <a:t>(Wang </a:t>
            </a:r>
            <a:r>
              <a:rPr lang="en-US" altLang="zh-CN" i="1" dirty="0" smtClean="0">
                <a:latin typeface="+mn-lt"/>
              </a:rPr>
              <a:t>et al.</a:t>
            </a:r>
            <a:r>
              <a:rPr lang="en-US" altLang="zh-CN" dirty="0" smtClean="0">
                <a:latin typeface="+mn-lt"/>
              </a:rPr>
              <a:t>, </a:t>
            </a:r>
            <a:r>
              <a:rPr lang="en-US" altLang="zh-CN" b="1" i="1" dirty="0" smtClean="0">
                <a:latin typeface="+mn-lt"/>
              </a:rPr>
              <a:t>ACP</a:t>
            </a:r>
            <a:r>
              <a:rPr lang="en-US" altLang="zh-CN" dirty="0" smtClean="0">
                <a:latin typeface="+mn-lt"/>
              </a:rPr>
              <a:t> 2013)</a:t>
            </a:r>
            <a:endParaRPr lang="zh-CN" altLang="en-US" baseline="-25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955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4988" indent="-534988"/>
            <a:r>
              <a:rPr lang="en-US" altLang="zh-CN" b="1" dirty="0" smtClean="0">
                <a:latin typeface="+mn-lt"/>
              </a:rPr>
              <a:t>Global inventory of fuel combustion</a:t>
            </a:r>
          </a:p>
          <a:p>
            <a:pPr lvl="1"/>
            <a:r>
              <a:rPr lang="en-US" altLang="zh-CN" dirty="0" smtClean="0"/>
              <a:t>Source information</a:t>
            </a:r>
          </a:p>
          <a:p>
            <a:pPr lvl="2"/>
            <a:r>
              <a:rPr lang="en-US" altLang="zh-CN" dirty="0" smtClean="0"/>
              <a:t>64 source categories, 5 fuel types, 6 main sectors</a:t>
            </a:r>
            <a:endParaRPr lang="en-US" altLang="zh-CN" dirty="0"/>
          </a:p>
        </p:txBody>
      </p:sp>
      <p:sp>
        <p:nvSpPr>
          <p:cNvPr id="3" name="矩形标注 2"/>
          <p:cNvSpPr/>
          <p:nvPr/>
        </p:nvSpPr>
        <p:spPr>
          <a:xfrm>
            <a:off x="1003533" y="155465"/>
            <a:ext cx="2056299" cy="660344"/>
          </a:xfrm>
          <a:prstGeom prst="wedgeRectCallout">
            <a:avLst>
              <a:gd name="adj1" fmla="val -25222"/>
              <a:gd name="adj2" fmla="val 68943"/>
            </a:avLst>
          </a:prstGeom>
          <a:solidFill>
            <a:srgbClr val="920B08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+mj-lt"/>
                <a:ea typeface="+mj-ea"/>
              </a:rPr>
              <a:t>Fuel</a:t>
            </a:r>
            <a:endParaRPr lang="zh-CN" altLang="en-US" sz="2800" b="1" dirty="0">
              <a:latin typeface="+mj-lt"/>
              <a:ea typeface="+mj-ea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4559166" y="3801133"/>
            <a:ext cx="4405322" cy="2157199"/>
            <a:chOff x="4487158" y="3344488"/>
            <a:chExt cx="4405322" cy="2157199"/>
          </a:xfrm>
        </p:grpSpPr>
        <p:graphicFrame>
          <p:nvGraphicFramePr>
            <p:cNvPr id="24" name="图示 23"/>
            <p:cNvGraphicFramePr/>
            <p:nvPr>
              <p:extLst/>
            </p:nvPr>
          </p:nvGraphicFramePr>
          <p:xfrm>
            <a:off x="4487158" y="3344488"/>
            <a:ext cx="2405058" cy="153193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25" name="图示 24"/>
            <p:cNvGraphicFramePr/>
            <p:nvPr>
              <p:extLst/>
            </p:nvPr>
          </p:nvGraphicFramePr>
          <p:xfrm>
            <a:off x="6463588" y="3407960"/>
            <a:ext cx="2405058" cy="153193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graphicFrame>
          <p:nvGraphicFramePr>
            <p:cNvPr id="26" name="图示 25"/>
            <p:cNvGraphicFramePr/>
            <p:nvPr>
              <p:extLst/>
            </p:nvPr>
          </p:nvGraphicFramePr>
          <p:xfrm>
            <a:off x="6487422" y="3407960"/>
            <a:ext cx="2405058" cy="153193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graphicFrame>
          <p:nvGraphicFramePr>
            <p:cNvPr id="27" name="图示 26"/>
            <p:cNvGraphicFramePr/>
            <p:nvPr>
              <p:extLst/>
            </p:nvPr>
          </p:nvGraphicFramePr>
          <p:xfrm>
            <a:off x="4487158" y="3376224"/>
            <a:ext cx="2405058" cy="153193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8" r:lo="rId19" r:qs="rId20" r:cs="rId21"/>
            </a:graphicData>
          </a:graphic>
        </p:graphicFrame>
        <p:sp>
          <p:nvSpPr>
            <p:cNvPr id="28" name="左大括号 27"/>
            <p:cNvSpPr/>
            <p:nvPr/>
          </p:nvSpPr>
          <p:spPr>
            <a:xfrm rot="16200000" flipV="1">
              <a:off x="6558860" y="4622406"/>
              <a:ext cx="214314" cy="785818"/>
            </a:xfrm>
            <a:prstGeom prst="leftBrace">
              <a:avLst/>
            </a:prstGeom>
            <a:noFill/>
            <a:ln w="9525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宋体"/>
                <a:cs typeface="+mn-cs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5701604" y="5193910"/>
              <a:ext cx="2000264" cy="307777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noProof="0" dirty="0" smtClea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64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source</a:t>
              </a:r>
              <a:r>
                <a:rPr kumimoji="0" lang="en-US" sz="1400" b="0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categories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-360599" y="3645172"/>
            <a:ext cx="5989638" cy="3024188"/>
            <a:chOff x="-370626" y="2780928"/>
            <a:chExt cx="5989638" cy="3024188"/>
          </a:xfrm>
        </p:grpSpPr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-370626" y="2780928"/>
              <a:ext cx="5989638" cy="3024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2" name="TextBox 27"/>
            <p:cNvSpPr txBox="1"/>
            <p:nvPr/>
          </p:nvSpPr>
          <p:spPr>
            <a:xfrm>
              <a:off x="658690" y="3252804"/>
              <a:ext cx="7143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latin typeface="Times New Roman" pitchFamily="18" charset="0"/>
                  <a:cs typeface="Times New Roman" pitchFamily="18" charset="0"/>
                </a:rPr>
                <a:t>coal</a:t>
              </a:r>
              <a:endParaRPr lang="zh-CN" alt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Box 28"/>
            <p:cNvSpPr txBox="1"/>
            <p:nvPr/>
          </p:nvSpPr>
          <p:spPr>
            <a:xfrm>
              <a:off x="2733734" y="3252804"/>
              <a:ext cx="7143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latin typeface="Times New Roman" pitchFamily="18" charset="0"/>
                  <a:cs typeface="Times New Roman" pitchFamily="18" charset="0"/>
                </a:rPr>
                <a:t>oil</a:t>
              </a:r>
              <a:endParaRPr lang="zh-CN" alt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Box 29"/>
            <p:cNvSpPr txBox="1"/>
            <p:nvPr/>
          </p:nvSpPr>
          <p:spPr>
            <a:xfrm>
              <a:off x="658690" y="4194568"/>
              <a:ext cx="13995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altLang="zh-CN" sz="1600" dirty="0" smtClean="0">
                  <a:latin typeface="Times New Roman" pitchFamily="18" charset="0"/>
                  <a:cs typeface="Times New Roman" pitchFamily="18" charset="0"/>
                </a:rPr>
                <a:t>atural gas</a:t>
              </a:r>
              <a:endParaRPr lang="zh-CN" alt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30"/>
            <p:cNvSpPr txBox="1"/>
            <p:nvPr/>
          </p:nvSpPr>
          <p:spPr>
            <a:xfrm>
              <a:off x="2733734" y="4181498"/>
              <a:ext cx="896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latin typeface="Times New Roman" pitchFamily="18" charset="0"/>
                  <a:cs typeface="Times New Roman" pitchFamily="18" charset="0"/>
                </a:rPr>
                <a:t>biomass</a:t>
              </a:r>
              <a:endParaRPr lang="zh-CN" alt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Box 31"/>
            <p:cNvSpPr txBox="1"/>
            <p:nvPr/>
          </p:nvSpPr>
          <p:spPr>
            <a:xfrm>
              <a:off x="1691348" y="5129648"/>
              <a:ext cx="10098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latin typeface="Times New Roman" pitchFamily="18" charset="0"/>
                  <a:cs typeface="Times New Roman" pitchFamily="18" charset="0"/>
                </a:rPr>
                <a:t>waste</a:t>
              </a:r>
              <a:endParaRPr lang="zh-CN" alt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337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4988" indent="-534988"/>
            <a:r>
              <a:rPr lang="en-US" altLang="zh-CN" b="1" dirty="0" smtClean="0">
                <a:latin typeface="+mn-lt"/>
              </a:rPr>
              <a:t>Global inventory of fuel combustion</a:t>
            </a:r>
          </a:p>
          <a:p>
            <a:pPr lvl="1"/>
            <a:r>
              <a:rPr lang="en-US" altLang="zh-CN" dirty="0" smtClean="0"/>
              <a:t>Temporally-resolved: monthly variation</a:t>
            </a:r>
          </a:p>
          <a:p>
            <a:pPr lvl="2"/>
            <a:r>
              <a:rPr lang="en-US" altLang="zh-CN" dirty="0" smtClean="0"/>
              <a:t>Residential sector</a:t>
            </a:r>
          </a:p>
          <a:p>
            <a:pPr lvl="3"/>
            <a:r>
              <a:rPr lang="en-US" altLang="zh-CN" dirty="0" smtClean="0"/>
              <a:t>Climate factors (Heating degree days, Cooling degree days)</a:t>
            </a:r>
          </a:p>
          <a:p>
            <a:pPr lvl="3"/>
            <a:r>
              <a:rPr lang="en-US" altLang="zh-CN" dirty="0" smtClean="0"/>
              <a:t>Socioeconomic indexes (</a:t>
            </a:r>
            <a:r>
              <a:rPr lang="en-US" altLang="zh-CN" i="1" dirty="0" err="1" smtClean="0"/>
              <a:t>Icap</a:t>
            </a:r>
            <a:r>
              <a:rPr lang="en-US" altLang="zh-CN" dirty="0" smtClean="0"/>
              <a:t>, </a:t>
            </a:r>
            <a:r>
              <a:rPr lang="en-US" altLang="zh-CN" i="1" dirty="0" smtClean="0"/>
              <a:t>UR</a:t>
            </a:r>
            <a:r>
              <a:rPr lang="en-US" altLang="zh-CN" dirty="0" smtClean="0"/>
              <a:t>, electricity price, housing unit)</a:t>
            </a:r>
          </a:p>
          <a:p>
            <a:pPr lvl="2"/>
            <a:endParaRPr lang="en-US" altLang="zh-CN" dirty="0" smtClean="0"/>
          </a:p>
        </p:txBody>
      </p:sp>
      <p:sp>
        <p:nvSpPr>
          <p:cNvPr id="3" name="矩形标注 2"/>
          <p:cNvSpPr/>
          <p:nvPr/>
        </p:nvSpPr>
        <p:spPr>
          <a:xfrm>
            <a:off x="1003533" y="155465"/>
            <a:ext cx="2056299" cy="660344"/>
          </a:xfrm>
          <a:prstGeom prst="wedgeRectCallout">
            <a:avLst>
              <a:gd name="adj1" fmla="val -25222"/>
              <a:gd name="adj2" fmla="val 68943"/>
            </a:avLst>
          </a:prstGeom>
          <a:solidFill>
            <a:srgbClr val="920B08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+mj-lt"/>
                <a:ea typeface="+mj-ea"/>
              </a:rPr>
              <a:t>Fuel</a:t>
            </a:r>
            <a:endParaRPr lang="zh-CN" altLang="en-US" sz="2800" b="1" dirty="0">
              <a:latin typeface="+mj-lt"/>
              <a:ea typeface="+mj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443" y="4408648"/>
            <a:ext cx="5506053" cy="228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7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4988" indent="-534988"/>
            <a:r>
              <a:rPr lang="en-US" altLang="zh-CN" b="1" dirty="0" smtClean="0">
                <a:latin typeface="+mn-lt"/>
              </a:rPr>
              <a:t>Global inventory of fuel combustion</a:t>
            </a:r>
          </a:p>
          <a:p>
            <a:pPr lvl="1"/>
            <a:r>
              <a:rPr lang="en-US" altLang="zh-CN" dirty="0" smtClean="0"/>
              <a:t>T</a:t>
            </a:r>
            <a:r>
              <a:rPr lang="en-US" altLang="zh-CN" dirty="0"/>
              <a:t>emporally-resolved: monthly variation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Open fire (open straw burning, deforestation, wildfire)</a:t>
            </a:r>
          </a:p>
          <a:p>
            <a:pPr lvl="3"/>
            <a:r>
              <a:rPr lang="en-US" altLang="zh-CN" dirty="0" smtClean="0"/>
              <a:t>GFED database</a:t>
            </a:r>
          </a:p>
          <a:p>
            <a:pPr lvl="2"/>
            <a:r>
              <a:rPr lang="en-US" altLang="zh-CN" dirty="0" smtClean="0"/>
              <a:t>Transportation (in process)</a:t>
            </a:r>
          </a:p>
          <a:p>
            <a:pPr lvl="2"/>
            <a:r>
              <a:rPr lang="en-US" altLang="zh-CN" dirty="0" smtClean="0"/>
              <a:t>Other sectors (constant)</a:t>
            </a:r>
            <a:endParaRPr lang="en-US" altLang="zh-CN" dirty="0"/>
          </a:p>
          <a:p>
            <a:pPr lvl="3"/>
            <a:endParaRPr lang="en-US" altLang="zh-CN" dirty="0"/>
          </a:p>
        </p:txBody>
      </p:sp>
      <p:sp>
        <p:nvSpPr>
          <p:cNvPr id="3" name="矩形标注 2"/>
          <p:cNvSpPr/>
          <p:nvPr/>
        </p:nvSpPr>
        <p:spPr>
          <a:xfrm>
            <a:off x="1003533" y="155465"/>
            <a:ext cx="2056299" cy="660344"/>
          </a:xfrm>
          <a:prstGeom prst="wedgeRectCallout">
            <a:avLst>
              <a:gd name="adj1" fmla="val -25222"/>
              <a:gd name="adj2" fmla="val 68943"/>
            </a:avLst>
          </a:prstGeom>
          <a:solidFill>
            <a:srgbClr val="920B08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+mj-lt"/>
                <a:ea typeface="+mj-ea"/>
              </a:rPr>
              <a:t>Fuel</a:t>
            </a:r>
            <a:endParaRPr lang="zh-CN" altLang="en-US" sz="2800" b="1" dirty="0"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9915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323291"/>
            <a:ext cx="8229600" cy="5346069"/>
          </a:xfrm>
        </p:spPr>
        <p:txBody>
          <a:bodyPr/>
          <a:lstStyle/>
          <a:p>
            <a:pPr lvl="0"/>
            <a:r>
              <a:rPr lang="en-US" altLang="zh-CN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/>
              </a:rPr>
              <a:t> Rural residential energy consumption</a:t>
            </a:r>
          </a:p>
          <a:p>
            <a:pPr lvl="1"/>
            <a:r>
              <a:rPr lang="en-US" altLang="zh-CN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Energy structure in Chinese rural residence</a:t>
            </a:r>
          </a:p>
          <a:p>
            <a:pPr lvl="1"/>
            <a:r>
              <a:rPr lang="en-US" altLang="zh-CN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50,000 questionnaires</a:t>
            </a:r>
          </a:p>
          <a:p>
            <a:r>
              <a:rPr lang="en-US" altLang="zh-CN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/>
              </a:rPr>
              <a:t>Urban</a:t>
            </a:r>
          </a:p>
          <a:p>
            <a:r>
              <a:rPr lang="en-US" altLang="zh-CN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/>
              </a:rPr>
              <a:t>Rural-Urban migrants</a:t>
            </a:r>
          </a:p>
          <a:p>
            <a:pPr lvl="1"/>
            <a:endParaRPr lang="en-US" altLang="zh-CN" b="1" dirty="0" smtClean="0">
              <a:solidFill>
                <a:prstClr val="black">
                  <a:lumMod val="85000"/>
                  <a:lumOff val="15000"/>
                </a:prstClr>
              </a:solidFill>
              <a:latin typeface="Times New Roman"/>
            </a:endParaRPr>
          </a:p>
        </p:txBody>
      </p:sp>
      <p:graphicFrame>
        <p:nvGraphicFramePr>
          <p:cNvPr id="4" name="对象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5856446"/>
              </p:ext>
            </p:extLst>
          </p:nvPr>
        </p:nvGraphicFramePr>
        <p:xfrm>
          <a:off x="5292080" y="4411506"/>
          <a:ext cx="3851920" cy="2274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2" name="Picture" r:id="rId4" imgW="2362320" imgH="1314360" progId="Word.Picture.8">
                  <p:embed/>
                </p:oleObj>
              </mc:Choice>
              <mc:Fallback>
                <p:oleObj name="Picture" r:id="rId4" imgW="2362320" imgH="1314360" progId="Word.Picture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4411506"/>
                        <a:ext cx="3851920" cy="22744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标注 4"/>
          <p:cNvSpPr/>
          <p:nvPr/>
        </p:nvSpPr>
        <p:spPr>
          <a:xfrm>
            <a:off x="1003533" y="155465"/>
            <a:ext cx="2056299" cy="660344"/>
          </a:xfrm>
          <a:prstGeom prst="wedgeRectCallout">
            <a:avLst>
              <a:gd name="adj1" fmla="val -25222"/>
              <a:gd name="adj2" fmla="val 68943"/>
            </a:avLst>
          </a:prstGeom>
          <a:solidFill>
            <a:srgbClr val="920B08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+mj-lt"/>
                <a:ea typeface="+mj-ea"/>
              </a:rPr>
              <a:t>Fuel</a:t>
            </a:r>
            <a:endParaRPr lang="zh-CN" altLang="en-US" sz="2800" b="1" dirty="0"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88078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323291"/>
            <a:ext cx="8229600" cy="5346069"/>
          </a:xfrm>
        </p:spPr>
        <p:txBody>
          <a:bodyPr/>
          <a:lstStyle/>
          <a:p>
            <a:pPr lvl="0"/>
            <a:r>
              <a:rPr lang="en-US" altLang="zh-CN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/>
              </a:rPr>
              <a:t> </a:t>
            </a:r>
            <a:r>
              <a:rPr lang="en-US" altLang="zh-CN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/>
              </a:rPr>
              <a:t>Small scale coke production in Shanxi</a:t>
            </a:r>
          </a:p>
          <a:p>
            <a:pPr lvl="1"/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</a:rPr>
              <a:t>Satellite: Landsat-5 ( TM 751 </a:t>
            </a:r>
            <a:r>
              <a:rPr lang="en-US" altLang="zh-CN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)- 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</a:rPr>
              <a:t>short-wave length IR band, </a:t>
            </a:r>
            <a:r>
              <a:rPr lang="en-US" altLang="zh-CN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THERMO-SENSITIVE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3126133"/>
            <a:ext cx="3584278" cy="3515438"/>
          </a:xfrm>
          <a:prstGeom prst="rect">
            <a:avLst/>
          </a:prstGeom>
        </p:spPr>
      </p:pic>
      <p:sp>
        <p:nvSpPr>
          <p:cNvPr id="5" name="内容占位符 1"/>
          <p:cNvSpPr txBox="1">
            <a:spLocks/>
          </p:cNvSpPr>
          <p:nvPr/>
        </p:nvSpPr>
        <p:spPr bwMode="auto">
          <a:xfrm>
            <a:off x="448275" y="2780928"/>
            <a:ext cx="5059829" cy="534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p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zh-CN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Data source: CEODE, USGS, CSDB, GLCF</a:t>
            </a:r>
          </a:p>
          <a:p>
            <a:pPr lvl="1"/>
            <a:r>
              <a:rPr lang="en-US" altLang="zh-CN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Year: 1987-2011</a:t>
            </a:r>
          </a:p>
          <a:p>
            <a:pPr lvl="1"/>
            <a:endParaRPr lang="en-US" altLang="zh-CN" b="1" dirty="0" smtClean="0">
              <a:solidFill>
                <a:prstClr val="black">
                  <a:lumMod val="85000"/>
                  <a:lumOff val="15000"/>
                </a:prstClr>
              </a:solidFill>
              <a:latin typeface="Times New Roman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1520" y="5733256"/>
            <a:ext cx="1071503" cy="803627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651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标注 7"/>
          <p:cNvSpPr/>
          <p:nvPr/>
        </p:nvSpPr>
        <p:spPr>
          <a:xfrm>
            <a:off x="1003533" y="155465"/>
            <a:ext cx="2056299" cy="660344"/>
          </a:xfrm>
          <a:prstGeom prst="wedgeRectCallout">
            <a:avLst>
              <a:gd name="adj1" fmla="val -25222"/>
              <a:gd name="adj2" fmla="val 68943"/>
            </a:avLst>
          </a:prstGeom>
          <a:solidFill>
            <a:srgbClr val="920B08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+mj-lt"/>
                <a:ea typeface="+mj-ea"/>
              </a:rPr>
              <a:t>Fuel</a:t>
            </a:r>
            <a:endParaRPr lang="zh-CN" altLang="en-US" sz="2800" b="1" dirty="0"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7217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经典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5957</TotalTime>
  <Words>566</Words>
  <Application>Microsoft Office PowerPoint</Application>
  <PresentationFormat>Affichage à l'écran (4:3)</PresentationFormat>
  <Paragraphs>143</Paragraphs>
  <Slides>15</Slides>
  <Notes>15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7" baseType="lpstr">
      <vt:lpstr>Office 主题</vt:lpstr>
      <vt:lpstr>Picture</vt:lpstr>
      <vt:lpstr>Recent Development of the PKU-Fuel and PKU-Emission Inventory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CY</dc:creator>
  <cp:lastModifiedBy>garrec</cp:lastModifiedBy>
  <cp:revision>423</cp:revision>
  <dcterms:modified xsi:type="dcterms:W3CDTF">2014-10-15T09:45:30Z</dcterms:modified>
</cp:coreProperties>
</file>